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handoutMasterIdLst>
    <p:handoutMasterId r:id="rId117"/>
  </p:handoutMasterIdLst>
  <p:sldIdLst>
    <p:sldId id="310" r:id="rId4"/>
    <p:sldId id="1617" r:id="rId6"/>
    <p:sldId id="534" r:id="rId7"/>
    <p:sldId id="260" r:id="rId8"/>
    <p:sldId id="287" r:id="rId9"/>
    <p:sldId id="1618" r:id="rId10"/>
    <p:sldId id="1605" r:id="rId11"/>
    <p:sldId id="1606" r:id="rId12"/>
    <p:sldId id="1607" r:id="rId13"/>
    <p:sldId id="1608" r:id="rId14"/>
    <p:sldId id="1609" r:id="rId15"/>
    <p:sldId id="1616" r:id="rId16"/>
    <p:sldId id="1633" r:id="rId17"/>
    <p:sldId id="1634" r:id="rId18"/>
    <p:sldId id="1635" r:id="rId19"/>
    <p:sldId id="1636" r:id="rId20"/>
    <p:sldId id="1637" r:id="rId21"/>
    <p:sldId id="1649" r:id="rId22"/>
    <p:sldId id="1650" r:id="rId23"/>
    <p:sldId id="1640" r:id="rId24"/>
    <p:sldId id="1642" r:id="rId25"/>
    <p:sldId id="1644" r:id="rId26"/>
    <p:sldId id="1651" r:id="rId27"/>
    <p:sldId id="1646" r:id="rId28"/>
    <p:sldId id="1648" r:id="rId29"/>
    <p:sldId id="1653" r:id="rId30"/>
    <p:sldId id="1654" r:id="rId31"/>
    <p:sldId id="1655" r:id="rId32"/>
    <p:sldId id="1656" r:id="rId33"/>
    <p:sldId id="1657" r:id="rId34"/>
    <p:sldId id="1658" r:id="rId35"/>
    <p:sldId id="1659" r:id="rId36"/>
    <p:sldId id="1660" r:id="rId37"/>
    <p:sldId id="1661" r:id="rId38"/>
    <p:sldId id="1662" r:id="rId39"/>
    <p:sldId id="1663" r:id="rId40"/>
    <p:sldId id="1664" r:id="rId41"/>
    <p:sldId id="1665" r:id="rId42"/>
    <p:sldId id="1666" r:id="rId43"/>
    <p:sldId id="1667" r:id="rId44"/>
    <p:sldId id="1645" r:id="rId45"/>
    <p:sldId id="1668" r:id="rId46"/>
    <p:sldId id="1669" r:id="rId47"/>
    <p:sldId id="1670" r:id="rId48"/>
    <p:sldId id="1671" r:id="rId49"/>
    <p:sldId id="1672" r:id="rId50"/>
    <p:sldId id="1673" r:id="rId51"/>
    <p:sldId id="1674" r:id="rId52"/>
    <p:sldId id="1675" r:id="rId53"/>
    <p:sldId id="1676" r:id="rId54"/>
    <p:sldId id="1677" r:id="rId55"/>
    <p:sldId id="1678" r:id="rId56"/>
    <p:sldId id="1680" r:id="rId57"/>
    <p:sldId id="1681" r:id="rId58"/>
    <p:sldId id="1682" r:id="rId59"/>
    <p:sldId id="1683" r:id="rId60"/>
    <p:sldId id="1684" r:id="rId61"/>
    <p:sldId id="1685" r:id="rId62"/>
    <p:sldId id="1686" r:id="rId63"/>
    <p:sldId id="1687" r:id="rId64"/>
    <p:sldId id="1689" r:id="rId65"/>
    <p:sldId id="1690" r:id="rId66"/>
    <p:sldId id="1624" r:id="rId67"/>
    <p:sldId id="1691" r:id="rId68"/>
    <p:sldId id="1626" r:id="rId69"/>
    <p:sldId id="1638" r:id="rId70"/>
    <p:sldId id="1692" r:id="rId71"/>
    <p:sldId id="1639" r:id="rId72"/>
    <p:sldId id="1619" r:id="rId73"/>
    <p:sldId id="1627" r:id="rId74"/>
    <p:sldId id="1628" r:id="rId75"/>
    <p:sldId id="1629" r:id="rId76"/>
    <p:sldId id="1630" r:id="rId77"/>
    <p:sldId id="1625" r:id="rId78"/>
    <p:sldId id="1693" r:id="rId79"/>
    <p:sldId id="1694" r:id="rId80"/>
    <p:sldId id="1695" r:id="rId81"/>
    <p:sldId id="1696" r:id="rId82"/>
    <p:sldId id="1697" r:id="rId83"/>
    <p:sldId id="1698" r:id="rId84"/>
    <p:sldId id="1701" r:id="rId85"/>
    <p:sldId id="1702" r:id="rId86"/>
    <p:sldId id="1703" r:id="rId87"/>
    <p:sldId id="1704" r:id="rId88"/>
    <p:sldId id="1705" r:id="rId89"/>
    <p:sldId id="1706" r:id="rId90"/>
    <p:sldId id="1707" r:id="rId91"/>
    <p:sldId id="1708" r:id="rId92"/>
    <p:sldId id="1709" r:id="rId93"/>
    <p:sldId id="1710" r:id="rId94"/>
    <p:sldId id="1711" r:id="rId95"/>
    <p:sldId id="1712" r:id="rId96"/>
    <p:sldId id="1713" r:id="rId97"/>
    <p:sldId id="1714" r:id="rId98"/>
    <p:sldId id="1715" r:id="rId99"/>
    <p:sldId id="1716" r:id="rId100"/>
    <p:sldId id="1720" r:id="rId101"/>
    <p:sldId id="1721" r:id="rId102"/>
    <p:sldId id="1722" r:id="rId103"/>
    <p:sldId id="1723" r:id="rId104"/>
    <p:sldId id="1724" r:id="rId105"/>
    <p:sldId id="1725" r:id="rId106"/>
    <p:sldId id="1726" r:id="rId107"/>
    <p:sldId id="1727" r:id="rId108"/>
    <p:sldId id="1728" r:id="rId109"/>
    <p:sldId id="1729" r:id="rId110"/>
    <p:sldId id="1730" r:id="rId111"/>
    <p:sldId id="1731" r:id="rId112"/>
    <p:sldId id="1732" r:id="rId113"/>
    <p:sldId id="1733" r:id="rId114"/>
    <p:sldId id="1734" r:id="rId115"/>
    <p:sldId id="1735" r:id="rId116"/>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SimSun"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SimSun"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SimSun"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SimSun"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SimSun"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SimSun"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SimSun"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SimSun"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SimSun"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90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CC9900"/>
    <a:srgbClr val="3333CC"/>
    <a:srgbClr val="CCECFF"/>
    <a:srgbClr val="009900"/>
    <a:srgbClr val="FF9900"/>
    <a:srgbClr val="FF6699"/>
    <a:srgbClr val="2799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5388" autoAdjust="0"/>
  </p:normalViewPr>
  <p:slideViewPr>
    <p:cSldViewPr showGuides="1">
      <p:cViewPr varScale="1">
        <p:scale>
          <a:sx n="83" d="100"/>
          <a:sy n="83" d="100"/>
        </p:scale>
        <p:origin x="1450" y="72"/>
      </p:cViewPr>
      <p:guideLst>
        <p:guide orient="horz" pos="2160"/>
        <p:guide pos="290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5.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0" Type="http://schemas.openxmlformats.org/officeDocument/2006/relationships/tableStyles" Target="tableStyles.xml"/><Relationship Id="rId12" Type="http://schemas.openxmlformats.org/officeDocument/2006/relationships/slide" Target="slides/slide8.xml"/><Relationship Id="rId119" Type="http://schemas.openxmlformats.org/officeDocument/2006/relationships/viewProps" Target="viewProps.xml"/><Relationship Id="rId118" Type="http://schemas.openxmlformats.org/officeDocument/2006/relationships/presProps" Target="presProps.xml"/><Relationship Id="rId117" Type="http://schemas.openxmlformats.org/officeDocument/2006/relationships/handoutMaster" Target="handoutMasters/handoutMaster1.xml"/><Relationship Id="rId116" Type="http://schemas.openxmlformats.org/officeDocument/2006/relationships/slide" Target="slides/slide112.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7.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cs typeface="+mn-ea"/>
              </a:defRPr>
            </a:lvl1pPr>
          </a:lstStyle>
          <a:p>
            <a:pPr>
              <a:defRPr/>
            </a:pPr>
            <a:fld id="{6DEF6DE1-1F3E-4307-A3F3-77E06B739E36}" type="datetimeFigureOut">
              <a:rPr lang="zh-CN" altLang="en-US"/>
            </a:fld>
            <a:endParaRPr lang="zh-CN" altLang="en-US">
              <a:cs typeface="+mn-cs"/>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a:lvl1pPr>
          </a:lstStyle>
          <a:p>
            <a:pPr>
              <a:defRPr/>
            </a:pPr>
            <a:fld id="{948BEB50-FC85-4B96-90D3-73A60DA8DC07}"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cs typeface="+mn-ea"/>
              </a:defRPr>
            </a:lvl1pPr>
          </a:lstStyle>
          <a:p>
            <a:pPr>
              <a:defRPr/>
            </a:pPr>
            <a:fld id="{86D8F343-95E5-42DC-8971-BD76D405D717}" type="datetimeFigureOut">
              <a:rPr lang="zh-CN" altLang="en-US"/>
            </a:fld>
            <a:endParaRPr lang="zh-CN" altLang="en-US">
              <a:cs typeface="+mn-cs"/>
            </a:endParaRPr>
          </a:p>
        </p:txBody>
      </p:sp>
      <p:sp>
        <p:nvSpPr>
          <p:cNvPr id="15364" name="幻灯片图像占位符 3"/>
          <p:cNvSpPr>
            <a:spLocks noGrp="1" noRot="1" noChangeAspect="1" noChangeArrowheads="1"/>
          </p:cNvSpPr>
          <p:nvPr>
            <p:ph type="sldImg" idx="4294967295"/>
          </p:nvPr>
        </p:nvSpPr>
        <p:spPr bwMode="auto">
          <a:xfrm>
            <a:off x="1371600" y="1143000"/>
            <a:ext cx="4114800" cy="3086100"/>
          </a:xfrm>
          <a:prstGeom prst="rect">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sp>
      <p:sp>
        <p:nvSpPr>
          <p:cNvPr id="6149" name="备注占位符 4"/>
          <p:cNvSpPr>
            <a:spLocks noGrp="1" noChangeArrowheads="1"/>
          </p:cNvSpPr>
          <p:nvPr>
            <p:ph type="body" sz="quarter" idx="9"/>
          </p:nvPr>
        </p:nvSpPr>
        <p:spPr bwMode="auto">
          <a:xfrm>
            <a:off x="685800" y="4400550"/>
            <a:ext cx="5486400" cy="3600450"/>
          </a:xfrm>
          <a:prstGeom prst="rect">
            <a:avLst/>
          </a:prstGeom>
          <a:noFill/>
          <a:ln>
            <a:noFill/>
          </a:ln>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buFont typeface="Arial" panose="020B0604020202020204" pitchFamily="34" charset="0"/>
              <a:buNone/>
              <a:defRPr sz="1200"/>
            </a:lvl1pPr>
          </a:lstStyle>
          <a:p>
            <a:pPr>
              <a:defRPr/>
            </a:pPr>
            <a:fld id="{E2DBB009-9B20-41C2-AF65-EEEA9CB014F4}"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n-ea"/>
        <a:cs typeface="+mn-cs"/>
      </a:defRPr>
    </a:lvl1pPr>
    <a:lvl2pPr marL="457200" algn="l" rtl="0" eaLnBrk="0" fontAlgn="base" hangingPunct="0">
      <a:spcBef>
        <a:spcPct val="0"/>
      </a:spcBef>
      <a:spcAft>
        <a:spcPct val="0"/>
      </a:spcAft>
      <a:defRPr sz="1200" kern="1200">
        <a:solidFill>
          <a:schemeClr val="tx1"/>
        </a:solidFill>
        <a:latin typeface="+mn-lt"/>
        <a:ea typeface="+mn-ea"/>
        <a:cs typeface="+mn-cs"/>
      </a:defRPr>
    </a:lvl2pPr>
    <a:lvl3pPr marL="914400" algn="l" rtl="0" eaLnBrk="0" fontAlgn="base" hangingPunct="0">
      <a:spcBef>
        <a:spcPct val="0"/>
      </a:spcBef>
      <a:spcAft>
        <a:spcPct val="0"/>
      </a:spcAft>
      <a:defRPr sz="1200" kern="1200">
        <a:solidFill>
          <a:schemeClr val="tx1"/>
        </a:solidFill>
        <a:latin typeface="+mn-lt"/>
        <a:ea typeface="+mn-ea"/>
        <a:cs typeface="+mn-cs"/>
      </a:defRPr>
    </a:lvl3pPr>
    <a:lvl4pPr marL="1371600" algn="l" rtl="0" eaLnBrk="0" fontAlgn="base" hangingPunct="0">
      <a:spcBef>
        <a:spcPct val="0"/>
      </a:spcBef>
      <a:spcAft>
        <a:spcPct val="0"/>
      </a:spcAft>
      <a:defRPr sz="1200" kern="1200">
        <a:solidFill>
          <a:schemeClr val="tx1"/>
        </a:solidFill>
        <a:latin typeface="+mn-lt"/>
        <a:ea typeface="+mn-ea"/>
        <a:cs typeface="+mn-cs"/>
      </a:defRPr>
    </a:lvl4pPr>
    <a:lvl5pPr marL="1828800" algn="l" rtl="0" eaLnBrk="0" fontAlgn="base" hangingPunct="0">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ChangeArrowheads="1" noTextEdit="1"/>
          </p:cNvSpPr>
          <p:nvPr>
            <p:ph type="sldImg"/>
          </p:nvPr>
        </p:nvSpPr>
        <p:spPr/>
      </p:sp>
      <p:sp>
        <p:nvSpPr>
          <p:cNvPr id="18435" name="备注占位符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4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fld id="{360DF9B3-8C6E-4BA1-BA14-0D9121EA7F6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noChangeArrowheads="1" noTextEdit="1"/>
          </p:cNvSpPr>
          <p:nvPr>
            <p:ph type="sldImg" idx="4294967295"/>
          </p:nvPr>
        </p:nvSpPr>
        <p:spPr>
          <a:ln>
            <a:miter lim="800000"/>
          </a:ln>
        </p:spPr>
      </p:sp>
      <p:sp>
        <p:nvSpPr>
          <p:cNvPr id="28674" name="备注占位符 2"/>
          <p:cNvSpPr>
            <a:spLocks noGrp="1" noChangeArrowheads="1"/>
          </p:cNvSpPr>
          <p:nvPr>
            <p:ph type="body" idx="4294967295"/>
          </p:nvPr>
        </p:nvSpPr>
        <p:spPr/>
        <p:txBody>
          <a:bodyPr/>
          <a:lstStyle/>
          <a:p>
            <a:endParaRPr lang="zh-CN" altLang="en-US"/>
          </a:p>
        </p:txBody>
      </p:sp>
      <p:sp>
        <p:nvSpPr>
          <p:cNvPr id="2867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2149778-50EF-4A93-91D8-4C97F8170AF9}" type="slidenum">
              <a:rPr lang="zh-CN"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noChangeArrowheads="1" noTextEdit="1"/>
          </p:cNvSpPr>
          <p:nvPr>
            <p:ph type="sldImg" idx="4294967295"/>
          </p:nvPr>
        </p:nvSpPr>
        <p:spPr>
          <a:ln>
            <a:miter lim="800000"/>
          </a:ln>
        </p:spPr>
      </p:sp>
      <p:sp>
        <p:nvSpPr>
          <p:cNvPr id="34818" name="备注占位符 2"/>
          <p:cNvSpPr>
            <a:spLocks noGrp="1" noChangeArrowheads="1"/>
          </p:cNvSpPr>
          <p:nvPr>
            <p:ph type="body" idx="4294967295"/>
          </p:nvPr>
        </p:nvSpPr>
        <p:spPr/>
        <p:txBody>
          <a:bodyPr/>
          <a:lstStyle/>
          <a:p>
            <a:endParaRPr lang="zh-CN" altLang="en-US"/>
          </a:p>
        </p:txBody>
      </p:sp>
      <p:sp>
        <p:nvSpPr>
          <p:cNvPr id="3481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2B81856-74AB-4038-B264-6081B7D4620B}"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noProof="1"/>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endParaRPr lang="zh-CN" altLang="en-US" noProof="1"/>
          </a:p>
        </p:txBody>
      </p:sp>
      <p:sp>
        <p:nvSpPr>
          <p:cNvPr id="4" name="日期占位符 95235"/>
          <p:cNvSpPr>
            <a:spLocks noGrp="1"/>
          </p:cNvSpPr>
          <p:nvPr>
            <p:ph type="dt" sz="half" idx="10"/>
          </p:nvPr>
        </p:nvSpPr>
        <p:spPr/>
        <p:txBody>
          <a:bodyPr/>
          <a:lstStyle>
            <a:lvl1pPr>
              <a:defRPr/>
            </a:lvl1pPr>
          </a:lstStyle>
          <a:p>
            <a:r>
              <a:rPr lang="zh-CN" altLang="en-US"/>
              <a:t>山东大学机械工程学院机电工程研究所</a:t>
            </a:r>
            <a:r>
              <a:rPr lang="zh-CN" altLang="zh-CN"/>
              <a:t>2010</a:t>
            </a:r>
            <a:endParaRPr lang="zh-CN" altLang="zh-CN"/>
          </a:p>
        </p:txBody>
      </p:sp>
      <p:sp>
        <p:nvSpPr>
          <p:cNvPr id="5" name="页脚占位符 95236"/>
          <p:cNvSpPr>
            <a:spLocks noGrp="1"/>
          </p:cNvSpPr>
          <p:nvPr>
            <p:ph type="ftr" sz="quarter" idx="11"/>
          </p:nvPr>
        </p:nvSpPr>
        <p:spPr/>
        <p:txBody>
          <a:bodyPr/>
          <a:lstStyle>
            <a:lvl1pPr>
              <a:defRPr/>
            </a:lvl1pPr>
          </a:lstStyle>
          <a:p>
            <a:pPr>
              <a:defRPr/>
            </a:pPr>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763713" y="201613"/>
            <a:ext cx="5903912" cy="706437"/>
          </a:xfrm>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页脚占位符 4"/>
          <p:cNvSpPr>
            <a:spLocks noGrp="1"/>
          </p:cNvSpPr>
          <p:nvPr>
            <p:ph type="ftr" sz="quarter" idx="10"/>
          </p:nvPr>
        </p:nvSpPr>
        <p:spPr/>
        <p:txBody>
          <a:bodyPr/>
          <a:lstStyle>
            <a:lvl1pPr>
              <a:defRPr/>
            </a:lvl1pPr>
          </a:lstStyle>
          <a:p>
            <a:pPr>
              <a:defRPr/>
            </a:pPr>
            <a:endParaRPr lang="zh-CN"/>
          </a:p>
        </p:txBody>
      </p:sp>
      <p:sp>
        <p:nvSpPr>
          <p:cNvPr id="5" name="日期占位符 3"/>
          <p:cNvSpPr>
            <a:spLocks noGrp="1"/>
          </p:cNvSpPr>
          <p:nvPr>
            <p:ph type="dt" sz="half" idx="11"/>
          </p:nvPr>
        </p:nvSpPr>
        <p:spPr/>
        <p:txBody>
          <a:bodyPr/>
          <a:lstStyle>
            <a:lvl1pPr>
              <a:defRPr/>
            </a:lvl1pPr>
          </a:lstStyle>
          <a:p>
            <a:r>
              <a:rPr lang="zh-CN" altLang="en-US"/>
              <a:t>山东大学机械工程学院机电工程研究所</a:t>
            </a:r>
            <a:r>
              <a:rPr lang="zh-CN" altLang="zh-CN"/>
              <a:t>2010</a:t>
            </a:r>
            <a:endParaRPr lang="zh-CN"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endParaRPr lang="zh-CN" altLang="en-US" noProof="1"/>
          </a:p>
        </p:txBody>
      </p:sp>
      <p:sp>
        <p:nvSpPr>
          <p:cNvPr id="4" name="日期占位符 95235"/>
          <p:cNvSpPr>
            <a:spLocks noGrp="1"/>
          </p:cNvSpPr>
          <p:nvPr>
            <p:ph type="dt" sz="half" idx="10"/>
          </p:nvPr>
        </p:nvSpPr>
        <p:spPr/>
        <p:txBody>
          <a:bodyPr/>
          <a:lstStyle>
            <a:lvl1pPr>
              <a:defRPr/>
            </a:lvl1pPr>
          </a:lstStyle>
          <a:p>
            <a:r>
              <a:rPr lang="zh-CN" altLang="en-US"/>
              <a:t>山东大学机械工程学院机电工程研究所</a:t>
            </a:r>
            <a:r>
              <a:rPr lang="zh-CN" altLang="zh-CN"/>
              <a:t>2010</a:t>
            </a:r>
            <a:endParaRPr lang="zh-CN" altLang="zh-CN"/>
          </a:p>
        </p:txBody>
      </p:sp>
      <p:sp>
        <p:nvSpPr>
          <p:cNvPr id="5" name="页脚占位符 95236"/>
          <p:cNvSpPr>
            <a:spLocks noGrp="1"/>
          </p:cNvSpPr>
          <p:nvPr>
            <p:ph type="ftr" sz="quarter" idx="11"/>
          </p:nvPr>
        </p:nvSpPr>
        <p:spPr/>
        <p:txBody>
          <a:bodyPr/>
          <a:lstStyle>
            <a:lvl1pPr>
              <a:defRPr/>
            </a:lvl1pPr>
          </a:lstStyle>
          <a:p>
            <a:pPr>
              <a:defRPr/>
            </a:pPr>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457200" y="1125538"/>
            <a:ext cx="4032504" cy="5000625"/>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4654296" y="1125538"/>
            <a:ext cx="4032504" cy="5000625"/>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95235"/>
          <p:cNvSpPr>
            <a:spLocks noGrp="1"/>
          </p:cNvSpPr>
          <p:nvPr>
            <p:ph type="dt" sz="half" idx="10"/>
          </p:nvPr>
        </p:nvSpPr>
        <p:spPr/>
        <p:txBody>
          <a:bodyPr/>
          <a:lstStyle>
            <a:lvl1pPr>
              <a:defRPr/>
            </a:lvl1pPr>
          </a:lstStyle>
          <a:p>
            <a:r>
              <a:rPr lang="zh-CN" altLang="en-US"/>
              <a:t>山东大学机械工程学院机电工程研究所</a:t>
            </a:r>
            <a:r>
              <a:rPr lang="zh-CN" altLang="zh-CN"/>
              <a:t>2010</a:t>
            </a:r>
            <a:endParaRPr lang="zh-CN" altLang="zh-CN"/>
          </a:p>
        </p:txBody>
      </p:sp>
      <p:sp>
        <p:nvSpPr>
          <p:cNvPr id="6" name="页脚占位符 95236"/>
          <p:cNvSpPr>
            <a:spLocks noGrp="1"/>
          </p:cNvSpPr>
          <p:nvPr>
            <p:ph type="ftr" sz="quarter" idx="11"/>
          </p:nvPr>
        </p:nvSpPr>
        <p:spPr/>
        <p:txBody>
          <a:bodyPr/>
          <a:lstStyle>
            <a:lvl1pPr>
              <a:defRPr/>
            </a:lvl1pPr>
          </a:lstStyle>
          <a:p>
            <a:pPr>
              <a:defRPr/>
            </a:pPr>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890081" y="2665379"/>
            <a:ext cx="3655181"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692704" y="2665379"/>
            <a:ext cx="3673182"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95235"/>
          <p:cNvSpPr>
            <a:spLocks noGrp="1"/>
          </p:cNvSpPr>
          <p:nvPr>
            <p:ph type="dt" sz="half" idx="10"/>
          </p:nvPr>
        </p:nvSpPr>
        <p:spPr/>
        <p:txBody>
          <a:bodyPr/>
          <a:lstStyle>
            <a:lvl1pPr>
              <a:defRPr/>
            </a:lvl1pPr>
          </a:lstStyle>
          <a:p>
            <a:r>
              <a:rPr lang="zh-CN" altLang="en-US"/>
              <a:t>山东大学机械工程学院机电工程研究所</a:t>
            </a:r>
            <a:r>
              <a:rPr lang="zh-CN" altLang="zh-CN"/>
              <a:t>2010</a:t>
            </a:r>
            <a:endParaRPr lang="zh-CN" altLang="zh-CN"/>
          </a:p>
        </p:txBody>
      </p:sp>
      <p:sp>
        <p:nvSpPr>
          <p:cNvPr id="8" name="页脚占位符 95236"/>
          <p:cNvSpPr>
            <a:spLocks noGrp="1"/>
          </p:cNvSpPr>
          <p:nvPr>
            <p:ph type="ftr" sz="quarter" idx="11"/>
          </p:nvPr>
        </p:nvSpPr>
        <p:spPr/>
        <p:txBody>
          <a:bodyPr/>
          <a:lstStyle>
            <a:lvl1pPr>
              <a:defRPr/>
            </a:lvl1pPr>
          </a:lstStyle>
          <a:p>
            <a:pPr>
              <a:defRPr/>
            </a:pPr>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日期占位符 95235"/>
          <p:cNvSpPr>
            <a:spLocks noGrp="1"/>
          </p:cNvSpPr>
          <p:nvPr>
            <p:ph type="dt" sz="half" idx="10"/>
          </p:nvPr>
        </p:nvSpPr>
        <p:spPr/>
        <p:txBody>
          <a:bodyPr/>
          <a:lstStyle>
            <a:lvl1pPr>
              <a:defRPr/>
            </a:lvl1pPr>
          </a:lstStyle>
          <a:p>
            <a:r>
              <a:rPr lang="zh-CN" altLang="en-US"/>
              <a:t>山东大学机械工程学院机电工程研究所</a:t>
            </a:r>
            <a:r>
              <a:rPr lang="zh-CN" altLang="zh-CN"/>
              <a:t>2010</a:t>
            </a:r>
            <a:endParaRPr lang="zh-CN" altLang="zh-CN"/>
          </a:p>
        </p:txBody>
      </p:sp>
      <p:sp>
        <p:nvSpPr>
          <p:cNvPr id="4" name="页脚占位符 95236"/>
          <p:cNvSpPr>
            <a:spLocks noGrp="1"/>
          </p:cNvSpPr>
          <p:nvPr>
            <p:ph type="ftr" sz="quarter" idx="11"/>
          </p:nvPr>
        </p:nvSpPr>
        <p:spPr/>
        <p:txBody>
          <a:bodyPr/>
          <a:lstStyle>
            <a:lvl1pPr>
              <a:defRPr/>
            </a:lvl1pPr>
          </a:lstStyle>
          <a:p>
            <a:pPr>
              <a:defRPr/>
            </a:pPr>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95235"/>
          <p:cNvSpPr>
            <a:spLocks noGrp="1"/>
          </p:cNvSpPr>
          <p:nvPr>
            <p:ph type="dt" sz="half" idx="10"/>
          </p:nvPr>
        </p:nvSpPr>
        <p:spPr/>
        <p:txBody>
          <a:bodyPr/>
          <a:lstStyle>
            <a:lvl1pPr>
              <a:defRPr/>
            </a:lvl1pPr>
          </a:lstStyle>
          <a:p>
            <a:r>
              <a:rPr lang="zh-CN" altLang="en-US"/>
              <a:t>山东大学机械工程学院机电工程研究所</a:t>
            </a:r>
            <a:r>
              <a:rPr lang="zh-CN" altLang="zh-CN"/>
              <a:t>2010</a:t>
            </a:r>
            <a:endParaRPr lang="zh-CN" altLang="zh-CN"/>
          </a:p>
        </p:txBody>
      </p:sp>
      <p:sp>
        <p:nvSpPr>
          <p:cNvPr id="3" name="页脚占位符 95236"/>
          <p:cNvSpPr>
            <a:spLocks noGrp="1"/>
          </p:cNvSpPr>
          <p:nvPr>
            <p:ph type="ftr" sz="quarter" idx="11"/>
          </p:nvPr>
        </p:nvSpPr>
        <p:spPr/>
        <p:txBody>
          <a:bodyPr/>
          <a:lstStyle>
            <a:lvl1pPr>
              <a:defRPr/>
            </a:lvl1pPr>
          </a:lstStyle>
          <a:p>
            <a:pPr>
              <a:defRPr/>
            </a:pPr>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endParaRPr lang="zh-CN" altLang="en-US" noProof="1"/>
          </a:p>
        </p:txBody>
      </p:sp>
      <p:sp>
        <p:nvSpPr>
          <p:cNvPr id="5" name="日期占位符 95235"/>
          <p:cNvSpPr>
            <a:spLocks noGrp="1"/>
          </p:cNvSpPr>
          <p:nvPr>
            <p:ph type="dt" sz="half" idx="10"/>
          </p:nvPr>
        </p:nvSpPr>
        <p:spPr/>
        <p:txBody>
          <a:bodyPr/>
          <a:lstStyle>
            <a:lvl1pPr>
              <a:defRPr/>
            </a:lvl1pPr>
          </a:lstStyle>
          <a:p>
            <a:r>
              <a:rPr lang="zh-CN" altLang="en-US"/>
              <a:t>山东大学机械工程学院机电工程研究所</a:t>
            </a:r>
            <a:r>
              <a:rPr lang="zh-CN" altLang="zh-CN"/>
              <a:t>2010</a:t>
            </a:r>
            <a:endParaRPr lang="zh-CN" altLang="zh-CN"/>
          </a:p>
        </p:txBody>
      </p:sp>
      <p:sp>
        <p:nvSpPr>
          <p:cNvPr id="6" name="页脚占位符 95236"/>
          <p:cNvSpPr>
            <a:spLocks noGrp="1"/>
          </p:cNvSpPr>
          <p:nvPr>
            <p:ph type="ftr" sz="quarter" idx="11"/>
          </p:nvPr>
        </p:nvSpPr>
        <p:spPr/>
        <p:txBody>
          <a:bodyPr/>
          <a:lstStyle>
            <a:lvl1pPr>
              <a:defRPr/>
            </a:lvl1pPr>
          </a:lstStyle>
          <a:p>
            <a:pPr>
              <a:defRPr/>
            </a:pPr>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a:t>单击此处编辑母版文本样式</a:t>
            </a:r>
            <a:endParaRPr lang="zh-CN" altLang="en-US" noProof="1"/>
          </a:p>
        </p:txBody>
      </p:sp>
      <p:sp>
        <p:nvSpPr>
          <p:cNvPr id="5" name="日期占位符 95235"/>
          <p:cNvSpPr>
            <a:spLocks noGrp="1"/>
          </p:cNvSpPr>
          <p:nvPr>
            <p:ph type="dt" sz="half" idx="10"/>
          </p:nvPr>
        </p:nvSpPr>
        <p:spPr/>
        <p:txBody>
          <a:bodyPr/>
          <a:lstStyle>
            <a:lvl1pPr>
              <a:defRPr/>
            </a:lvl1pPr>
          </a:lstStyle>
          <a:p>
            <a:r>
              <a:rPr lang="zh-CN" altLang="en-US"/>
              <a:t>山东大学机械工程学院机电工程研究所</a:t>
            </a:r>
            <a:r>
              <a:rPr lang="zh-CN" altLang="zh-CN"/>
              <a:t>2010</a:t>
            </a:r>
            <a:endParaRPr lang="zh-CN" altLang="zh-CN"/>
          </a:p>
        </p:txBody>
      </p:sp>
      <p:sp>
        <p:nvSpPr>
          <p:cNvPr id="6" name="页脚占位符 95236"/>
          <p:cNvSpPr>
            <a:spLocks noGrp="1"/>
          </p:cNvSpPr>
          <p:nvPr>
            <p:ph type="ftr" sz="quarter" idx="11"/>
          </p:nvPr>
        </p:nvSpPr>
        <p:spPr/>
        <p:txBody>
          <a:bodyPr/>
          <a:lstStyle>
            <a:lvl1pPr>
              <a:defRPr/>
            </a:lvl1pPr>
          </a:lstStyle>
          <a:p>
            <a:pPr>
              <a:defRPr/>
            </a:pPr>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95235"/>
          <p:cNvSpPr>
            <a:spLocks noGrp="1"/>
          </p:cNvSpPr>
          <p:nvPr>
            <p:ph type="dt" sz="half" idx="10"/>
          </p:nvPr>
        </p:nvSpPr>
        <p:spPr/>
        <p:txBody>
          <a:bodyPr/>
          <a:lstStyle>
            <a:lvl1pPr>
              <a:defRPr/>
            </a:lvl1pPr>
          </a:lstStyle>
          <a:p>
            <a:r>
              <a:rPr lang="zh-CN" altLang="en-US"/>
              <a:t>山东大学机械工程学院机电工程研究所</a:t>
            </a:r>
            <a:r>
              <a:rPr lang="zh-CN" altLang="zh-CN"/>
              <a:t>2010</a:t>
            </a:r>
            <a:endParaRPr lang="zh-CN" altLang="zh-CN"/>
          </a:p>
        </p:txBody>
      </p:sp>
      <p:sp>
        <p:nvSpPr>
          <p:cNvPr id="5" name="页脚占位符 95236"/>
          <p:cNvSpPr>
            <a:spLocks noGrp="1"/>
          </p:cNvSpPr>
          <p:nvPr>
            <p:ph type="ftr" sz="quarter" idx="11"/>
          </p:nvPr>
        </p:nvSpPr>
        <p:spPr/>
        <p:txBody>
          <a:bodyPr/>
          <a:lstStyle>
            <a:lvl1pPr>
              <a:defRPr/>
            </a:lvl1pPr>
          </a:lstStyle>
          <a:p>
            <a:pPr>
              <a:defRPr/>
            </a:pPr>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88913"/>
            <a:ext cx="2057400" cy="5937250"/>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457200" y="188913"/>
            <a:ext cx="6052930" cy="5937250"/>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95235"/>
          <p:cNvSpPr>
            <a:spLocks noGrp="1"/>
          </p:cNvSpPr>
          <p:nvPr>
            <p:ph type="dt" sz="half" idx="10"/>
          </p:nvPr>
        </p:nvSpPr>
        <p:spPr/>
        <p:txBody>
          <a:bodyPr/>
          <a:lstStyle>
            <a:lvl1pPr>
              <a:defRPr/>
            </a:lvl1pPr>
          </a:lstStyle>
          <a:p>
            <a:r>
              <a:rPr lang="zh-CN" altLang="en-US"/>
              <a:t>山东大学机械工程学院机电工程研究所</a:t>
            </a:r>
            <a:r>
              <a:rPr lang="zh-CN" altLang="zh-CN"/>
              <a:t>2010</a:t>
            </a:r>
            <a:endParaRPr lang="zh-CN" altLang="zh-CN"/>
          </a:p>
        </p:txBody>
      </p:sp>
      <p:sp>
        <p:nvSpPr>
          <p:cNvPr id="5" name="页脚占位符 95236"/>
          <p:cNvSpPr>
            <a:spLocks noGrp="1"/>
          </p:cNvSpPr>
          <p:nvPr>
            <p:ph type="ftr" sz="quarter" idx="11"/>
          </p:nvPr>
        </p:nvSpPr>
        <p:spPr/>
        <p:txBody>
          <a:bodyPr/>
          <a:lstStyle>
            <a:lvl1pPr>
              <a:defRPr/>
            </a:lvl1pPr>
          </a:lstStyle>
          <a:p>
            <a:pPr>
              <a:defRPr/>
            </a:pPr>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eaLnBrk="1" hangingPunct="1">
              <a:buFont typeface="Arial" panose="020B0604020202020204" pitchFamily="34" charset="0"/>
              <a:buNone/>
              <a:defRPr/>
            </a:lvl1pPr>
          </a:lstStyle>
          <a:p>
            <a:pPr>
              <a:defRPr/>
            </a:pPr>
          </a:p>
        </p:txBody>
      </p:sp>
      <p:sp>
        <p:nvSpPr>
          <p:cNvPr id="3" name="页脚占位符 4"/>
          <p:cNvSpPr>
            <a:spLocks noGrp="1"/>
          </p:cNvSpPr>
          <p:nvPr>
            <p:ph type="ftr" sz="quarter" idx="11"/>
          </p:nvPr>
        </p:nvSpPr>
        <p:spPr/>
        <p:txBody>
          <a:bodyPr/>
          <a:lstStyle>
            <a:lvl1pPr>
              <a:defRPr/>
            </a:lvl1pPr>
          </a:lstStyle>
          <a:p>
            <a:pPr>
              <a:defRPr/>
            </a:p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showMasterPhAnim="0">
  <p:cSld name="标题幻灯片">
    <p:spTree>
      <p:nvGrpSpPr>
        <p:cNvPr id="1" name=""/>
        <p:cNvGrpSpPr/>
        <p:nvPr/>
      </p:nvGrpSpPr>
      <p:grpSpPr>
        <a:xfrm>
          <a:off x="0" y="0"/>
          <a:ext cx="0" cy="0"/>
          <a:chOff x="0" y="0"/>
          <a:chExt cx="0" cy="0"/>
        </a:xfrm>
      </p:grpSpPr>
      <p:sp>
        <p:nvSpPr>
          <p:cNvPr id="112642" name="标题 112641"/>
          <p:cNvSpPr>
            <a:spLocks noGrp="1"/>
          </p:cNvSpPr>
          <p:nvPr>
            <p:ph type="ctrTitle"/>
          </p:nvPr>
        </p:nvSpPr>
        <p:spPr>
          <a:xfrm>
            <a:off x="685800" y="2130425"/>
            <a:ext cx="7772400" cy="1470025"/>
          </a:xfrm>
          <a:prstGeom prst="rect">
            <a:avLst/>
          </a:prstGeom>
          <a:noFill/>
          <a:ln w="9525">
            <a:noFill/>
          </a:ln>
        </p:spPr>
        <p:txBody>
          <a:bodyPr/>
          <a:lstStyle>
            <a:lvl1pPr lvl="0">
              <a:defRPr kern="1200"/>
            </a:lvl1pPr>
          </a:lstStyle>
          <a:p>
            <a:pPr lvl="0"/>
            <a:r>
              <a:rPr lang="zh-CN" altLang="en-US" noProof="1"/>
              <a:t>单击此处编辑母版标题样式</a:t>
            </a:r>
            <a:endParaRPr lang="zh-CN" altLang="en-US" noProof="1"/>
          </a:p>
        </p:txBody>
      </p:sp>
      <p:sp>
        <p:nvSpPr>
          <p:cNvPr id="112643" name="副标题 112642"/>
          <p:cNvSpPr>
            <a:spLocks noGrp="1"/>
          </p:cNvSpPr>
          <p:nvPr>
            <p:ph type="subTitle" idx="1"/>
          </p:nvPr>
        </p:nvSpPr>
        <p:spPr>
          <a:xfrm>
            <a:off x="1371600" y="3886200"/>
            <a:ext cx="6400800" cy="1752600"/>
          </a:xfrm>
          <a:prstGeom prst="rect">
            <a:avLst/>
          </a:prstGeom>
          <a:noFill/>
          <a:ln w="9525">
            <a:noFill/>
          </a:ln>
        </p:spPr>
        <p:txBody>
          <a:bodyPr/>
          <a:lstStyle>
            <a:lvl1pPr marL="0" lvl="0" indent="0" algn="ctr">
              <a:buNone/>
              <a:defRPr kern="1200"/>
            </a:lvl1pPr>
            <a:lvl2pPr marL="457200" lvl="1" indent="-457200" algn="ctr">
              <a:buNone/>
              <a:defRPr kern="1200"/>
            </a:lvl2pPr>
            <a:lvl3pPr marL="914400" lvl="2" indent="-914400" algn="ctr">
              <a:buNone/>
              <a:defRPr kern="1200"/>
            </a:lvl3pPr>
            <a:lvl4pPr marL="1371600" lvl="3" indent="-1371600" algn="ctr">
              <a:buNone/>
              <a:defRPr kern="1200"/>
            </a:lvl4pPr>
            <a:lvl5pPr marL="1828800" lvl="4" indent="-1828800" algn="ctr">
              <a:buNone/>
              <a:defRPr kern="1200"/>
            </a:lvl5pPr>
          </a:lstStyle>
          <a:p>
            <a:pPr lvl="0"/>
            <a:r>
              <a:rPr lang="zh-CN" altLang="en-US" noProof="1"/>
              <a:t>单击此处编辑母版副标题样式</a:t>
            </a:r>
            <a:endParaRPr lang="zh-CN" altLang="en-US" noProof="1"/>
          </a:p>
        </p:txBody>
      </p:sp>
      <p:sp>
        <p:nvSpPr>
          <p:cNvPr id="2" name="日期占位符 112643"/>
          <p:cNvSpPr>
            <a:spLocks noGrp="1"/>
          </p:cNvSpPr>
          <p:nvPr>
            <p:ph type="dt" sz="half" idx="10"/>
          </p:nvPr>
        </p:nvSpPr>
        <p:spPr/>
        <p:txBody>
          <a:bodyPr anchor="t"/>
          <a:lstStyle>
            <a:lvl1pPr>
              <a:defRPr/>
            </a:lvl1pPr>
          </a:lstStyle>
          <a:p>
            <a:pPr>
              <a:defRPr/>
            </a:pPr>
            <a:endParaRPr lang="zh-CN" altLang="en-US"/>
          </a:p>
        </p:txBody>
      </p:sp>
      <p:sp>
        <p:nvSpPr>
          <p:cNvPr id="3" name="页脚占位符 112644"/>
          <p:cNvSpPr>
            <a:spLocks noGrp="1"/>
          </p:cNvSpPr>
          <p:nvPr>
            <p:ph type="ftr" sz="quarter" idx="11"/>
          </p:nvPr>
        </p:nvSpPr>
        <p:spPr/>
        <p:txBody>
          <a:bodyPr anchor="t"/>
          <a:lstStyle>
            <a:lvl1pPr>
              <a:defRPr/>
            </a:lvl1pPr>
          </a:lstStyle>
          <a:p>
            <a:pPr>
              <a:defRPr/>
            </a:pPr>
            <a:endParaRPr lang="zh-CN"/>
          </a:p>
        </p:txBody>
      </p:sp>
      <p:sp>
        <p:nvSpPr>
          <p:cNvPr id="4" name="灯片编号占位符 112645"/>
          <p:cNvSpPr>
            <a:spLocks noGrp="1"/>
          </p:cNvSpPr>
          <p:nvPr>
            <p:ph type="sldNum" sz="quarter" idx="12"/>
          </p:nvPr>
        </p:nvSpPr>
        <p:spPr/>
        <p:txBody>
          <a:bodyPr/>
          <a:lstStyle>
            <a:lvl1pPr>
              <a:defRPr/>
            </a:lvl1pPr>
          </a:lstStyle>
          <a:p>
            <a:pPr>
              <a:defRPr/>
            </a:pPr>
            <a:fld id="{C29524B4-F781-4E5F-A3B5-578113ECE1C4}" type="slidenum">
              <a:rPr lang="zh-CN" altLang="zh-CN"/>
            </a:fld>
            <a:endParaRPr lang="zh-CN" altLang="zh-CN"/>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110595"/>
          <p:cNvSpPr>
            <a:spLocks noGrp="1"/>
          </p:cNvSpPr>
          <p:nvPr>
            <p:ph type="dt" sz="half" idx="10"/>
          </p:nvPr>
        </p:nvSpPr>
        <p:spPr/>
        <p:txBody>
          <a:bodyPr/>
          <a:lstStyle>
            <a:lvl1pPr>
              <a:defRPr/>
            </a:lvl1pPr>
          </a:lstStyle>
          <a:p>
            <a:pPr>
              <a:defRPr/>
            </a:pPr>
            <a:endParaRPr lang="zh-CN" altLang="en-US"/>
          </a:p>
        </p:txBody>
      </p:sp>
      <p:sp>
        <p:nvSpPr>
          <p:cNvPr id="5" name="页脚占位符 110596"/>
          <p:cNvSpPr>
            <a:spLocks noGrp="1"/>
          </p:cNvSpPr>
          <p:nvPr>
            <p:ph type="ftr" sz="quarter" idx="11"/>
          </p:nvPr>
        </p:nvSpPr>
        <p:spPr/>
        <p:txBody>
          <a:bodyPr/>
          <a:lstStyle>
            <a:lvl1pPr>
              <a:defRPr/>
            </a:lvl1pPr>
          </a:lstStyle>
          <a:p>
            <a:pPr>
              <a:defRPr/>
            </a:pPr>
            <a:endParaRPr lang="zh-CN"/>
          </a:p>
        </p:txBody>
      </p:sp>
      <p:sp>
        <p:nvSpPr>
          <p:cNvPr id="6" name="灯片编号占位符 110597"/>
          <p:cNvSpPr>
            <a:spLocks noGrp="1"/>
          </p:cNvSpPr>
          <p:nvPr>
            <p:ph type="sldNum" sz="quarter" idx="12"/>
          </p:nvPr>
        </p:nvSpPr>
        <p:spPr/>
        <p:txBody>
          <a:bodyPr/>
          <a:lstStyle>
            <a:lvl1pPr>
              <a:defRPr/>
            </a:lvl1pPr>
          </a:lstStyle>
          <a:p>
            <a:pPr>
              <a:defRPr/>
            </a:pPr>
            <a:fld id="{8E4F5BD4-124B-4993-96FF-7401C07C7AEF}" type="slidenum">
              <a:rPr lang="zh-CN" altLang="zh-CN"/>
            </a:fld>
            <a:endParaRPr lang="zh-CN"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endParaRPr lang="zh-CN" altLang="en-US" noProof="1"/>
          </a:p>
        </p:txBody>
      </p:sp>
      <p:sp>
        <p:nvSpPr>
          <p:cNvPr id="4" name="日期占位符 110595"/>
          <p:cNvSpPr>
            <a:spLocks noGrp="1"/>
          </p:cNvSpPr>
          <p:nvPr>
            <p:ph type="dt" sz="half" idx="10"/>
          </p:nvPr>
        </p:nvSpPr>
        <p:spPr/>
        <p:txBody>
          <a:bodyPr/>
          <a:lstStyle>
            <a:lvl1pPr>
              <a:defRPr/>
            </a:lvl1pPr>
          </a:lstStyle>
          <a:p>
            <a:pPr>
              <a:defRPr/>
            </a:pPr>
            <a:endParaRPr lang="zh-CN" altLang="en-US"/>
          </a:p>
        </p:txBody>
      </p:sp>
      <p:sp>
        <p:nvSpPr>
          <p:cNvPr id="5" name="页脚占位符 110596"/>
          <p:cNvSpPr>
            <a:spLocks noGrp="1"/>
          </p:cNvSpPr>
          <p:nvPr>
            <p:ph type="ftr" sz="quarter" idx="11"/>
          </p:nvPr>
        </p:nvSpPr>
        <p:spPr/>
        <p:txBody>
          <a:bodyPr/>
          <a:lstStyle>
            <a:lvl1pPr>
              <a:defRPr/>
            </a:lvl1pPr>
          </a:lstStyle>
          <a:p>
            <a:pPr>
              <a:defRPr/>
            </a:pPr>
            <a:endParaRPr lang="zh-CN"/>
          </a:p>
        </p:txBody>
      </p:sp>
      <p:sp>
        <p:nvSpPr>
          <p:cNvPr id="6" name="灯片编号占位符 110597"/>
          <p:cNvSpPr>
            <a:spLocks noGrp="1"/>
          </p:cNvSpPr>
          <p:nvPr>
            <p:ph type="sldNum" sz="quarter" idx="12"/>
          </p:nvPr>
        </p:nvSpPr>
        <p:spPr/>
        <p:txBody>
          <a:bodyPr/>
          <a:lstStyle>
            <a:lvl1pPr>
              <a:defRPr/>
            </a:lvl1pPr>
          </a:lstStyle>
          <a:p>
            <a:pPr>
              <a:defRPr/>
            </a:pPr>
            <a:fld id="{F167CB99-ECC1-4C68-AC44-997584B126E9}" type="slidenum">
              <a:rPr lang="zh-CN" altLang="zh-CN"/>
            </a:fld>
            <a:endParaRPr lang="zh-CN"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nvPr>
        </p:nvSpPr>
        <p:spPr>
          <a:xfrm>
            <a:off x="457200" y="1600200"/>
            <a:ext cx="4032504" cy="452596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4654296" y="1600200"/>
            <a:ext cx="4032504" cy="452596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110595"/>
          <p:cNvSpPr>
            <a:spLocks noGrp="1"/>
          </p:cNvSpPr>
          <p:nvPr>
            <p:ph type="dt" sz="half" idx="10"/>
          </p:nvPr>
        </p:nvSpPr>
        <p:spPr/>
        <p:txBody>
          <a:bodyPr/>
          <a:lstStyle>
            <a:lvl1pPr>
              <a:defRPr/>
            </a:lvl1pPr>
          </a:lstStyle>
          <a:p>
            <a:pPr>
              <a:defRPr/>
            </a:pPr>
            <a:endParaRPr lang="zh-CN" altLang="en-US"/>
          </a:p>
        </p:txBody>
      </p:sp>
      <p:sp>
        <p:nvSpPr>
          <p:cNvPr id="6" name="页脚占位符 110596"/>
          <p:cNvSpPr>
            <a:spLocks noGrp="1"/>
          </p:cNvSpPr>
          <p:nvPr>
            <p:ph type="ftr" sz="quarter" idx="11"/>
          </p:nvPr>
        </p:nvSpPr>
        <p:spPr/>
        <p:txBody>
          <a:bodyPr/>
          <a:lstStyle>
            <a:lvl1pPr>
              <a:defRPr/>
            </a:lvl1pPr>
          </a:lstStyle>
          <a:p>
            <a:pPr>
              <a:defRPr/>
            </a:pPr>
            <a:endParaRPr lang="zh-CN"/>
          </a:p>
        </p:txBody>
      </p:sp>
      <p:sp>
        <p:nvSpPr>
          <p:cNvPr id="7" name="灯片编号占位符 110597"/>
          <p:cNvSpPr>
            <a:spLocks noGrp="1"/>
          </p:cNvSpPr>
          <p:nvPr>
            <p:ph type="sldNum" sz="quarter" idx="12"/>
          </p:nvPr>
        </p:nvSpPr>
        <p:spPr/>
        <p:txBody>
          <a:bodyPr/>
          <a:lstStyle>
            <a:lvl1pPr>
              <a:defRPr/>
            </a:lvl1pPr>
          </a:lstStyle>
          <a:p>
            <a:pPr>
              <a:defRPr/>
            </a:pPr>
            <a:fld id="{20B4DD2A-D0F1-4561-A33C-C117CBC8443F}" type="slidenum">
              <a:rPr lang="zh-CN" altLang="zh-CN"/>
            </a:fld>
            <a:endParaRPr lang="zh-CN" alt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noProof="1"/>
              <a:t>单击此处编辑母版标题样式</a:t>
            </a:r>
            <a:endParaRPr lang="zh-CN" altLang="en-US" noProof="1"/>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endParaRPr lang="zh-CN" altLang="en-US" noProof="1"/>
          </a:p>
        </p:txBody>
      </p:sp>
      <p:sp>
        <p:nvSpPr>
          <p:cNvPr id="4" name="内容占位符 3"/>
          <p:cNvSpPr>
            <a:spLocks noGrp="1"/>
          </p:cNvSpPr>
          <p:nvPr>
            <p:ph sz="half" idx="2"/>
          </p:nvPr>
        </p:nvSpPr>
        <p:spPr>
          <a:xfrm>
            <a:off x="890081" y="2665379"/>
            <a:ext cx="3655181"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4692704" y="2665379"/>
            <a:ext cx="3673182" cy="3524284"/>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110595"/>
          <p:cNvSpPr>
            <a:spLocks noGrp="1"/>
          </p:cNvSpPr>
          <p:nvPr>
            <p:ph type="dt" sz="half" idx="10"/>
          </p:nvPr>
        </p:nvSpPr>
        <p:spPr/>
        <p:txBody>
          <a:bodyPr/>
          <a:lstStyle>
            <a:lvl1pPr>
              <a:defRPr/>
            </a:lvl1pPr>
          </a:lstStyle>
          <a:p>
            <a:pPr>
              <a:defRPr/>
            </a:pPr>
            <a:endParaRPr lang="zh-CN" altLang="en-US"/>
          </a:p>
        </p:txBody>
      </p:sp>
      <p:sp>
        <p:nvSpPr>
          <p:cNvPr id="8" name="页脚占位符 110596"/>
          <p:cNvSpPr>
            <a:spLocks noGrp="1"/>
          </p:cNvSpPr>
          <p:nvPr>
            <p:ph type="ftr" sz="quarter" idx="11"/>
          </p:nvPr>
        </p:nvSpPr>
        <p:spPr/>
        <p:txBody>
          <a:bodyPr/>
          <a:lstStyle>
            <a:lvl1pPr>
              <a:defRPr/>
            </a:lvl1pPr>
          </a:lstStyle>
          <a:p>
            <a:pPr>
              <a:defRPr/>
            </a:pPr>
            <a:endParaRPr lang="zh-CN"/>
          </a:p>
        </p:txBody>
      </p:sp>
      <p:sp>
        <p:nvSpPr>
          <p:cNvPr id="9" name="灯片编号占位符 110597"/>
          <p:cNvSpPr>
            <a:spLocks noGrp="1"/>
          </p:cNvSpPr>
          <p:nvPr>
            <p:ph type="sldNum" sz="quarter" idx="12"/>
          </p:nvPr>
        </p:nvSpPr>
        <p:spPr/>
        <p:txBody>
          <a:bodyPr/>
          <a:lstStyle>
            <a:lvl1pPr>
              <a:defRPr/>
            </a:lvl1pPr>
          </a:lstStyle>
          <a:p>
            <a:pPr>
              <a:defRPr/>
            </a:pPr>
            <a:fld id="{35F5D69E-8C1B-4016-9FED-453FD3794DB9}" type="slidenum">
              <a:rPr lang="zh-CN" altLang="zh-CN"/>
            </a:fld>
            <a:endParaRPr lang="zh-CN" alt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日期占位符 110595"/>
          <p:cNvSpPr>
            <a:spLocks noGrp="1"/>
          </p:cNvSpPr>
          <p:nvPr>
            <p:ph type="dt" sz="half" idx="10"/>
          </p:nvPr>
        </p:nvSpPr>
        <p:spPr/>
        <p:txBody>
          <a:bodyPr/>
          <a:lstStyle>
            <a:lvl1pPr>
              <a:defRPr/>
            </a:lvl1pPr>
          </a:lstStyle>
          <a:p>
            <a:pPr>
              <a:defRPr/>
            </a:pPr>
            <a:endParaRPr lang="zh-CN" altLang="en-US"/>
          </a:p>
        </p:txBody>
      </p:sp>
      <p:sp>
        <p:nvSpPr>
          <p:cNvPr id="4" name="页脚占位符 110596"/>
          <p:cNvSpPr>
            <a:spLocks noGrp="1"/>
          </p:cNvSpPr>
          <p:nvPr>
            <p:ph type="ftr" sz="quarter" idx="11"/>
          </p:nvPr>
        </p:nvSpPr>
        <p:spPr/>
        <p:txBody>
          <a:bodyPr/>
          <a:lstStyle>
            <a:lvl1pPr>
              <a:defRPr/>
            </a:lvl1pPr>
          </a:lstStyle>
          <a:p>
            <a:pPr>
              <a:defRPr/>
            </a:pPr>
            <a:endParaRPr lang="zh-CN"/>
          </a:p>
        </p:txBody>
      </p:sp>
      <p:sp>
        <p:nvSpPr>
          <p:cNvPr id="5" name="灯片编号占位符 110597"/>
          <p:cNvSpPr>
            <a:spLocks noGrp="1"/>
          </p:cNvSpPr>
          <p:nvPr>
            <p:ph type="sldNum" sz="quarter" idx="12"/>
          </p:nvPr>
        </p:nvSpPr>
        <p:spPr/>
        <p:txBody>
          <a:bodyPr/>
          <a:lstStyle>
            <a:lvl1pPr>
              <a:defRPr/>
            </a:lvl1pPr>
          </a:lstStyle>
          <a:p>
            <a:pPr>
              <a:defRPr/>
            </a:pPr>
            <a:fld id="{80EC1987-19CE-40B7-B974-B7449E758248}" type="slidenum">
              <a:rPr lang="zh-CN" altLang="zh-CN"/>
            </a:fld>
            <a:endParaRPr lang="zh-CN" alt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10595"/>
          <p:cNvSpPr>
            <a:spLocks noGrp="1"/>
          </p:cNvSpPr>
          <p:nvPr>
            <p:ph type="dt" sz="half" idx="10"/>
          </p:nvPr>
        </p:nvSpPr>
        <p:spPr/>
        <p:txBody>
          <a:bodyPr/>
          <a:lstStyle>
            <a:lvl1pPr>
              <a:defRPr/>
            </a:lvl1pPr>
          </a:lstStyle>
          <a:p>
            <a:pPr>
              <a:defRPr/>
            </a:pPr>
            <a:endParaRPr lang="zh-CN" altLang="en-US"/>
          </a:p>
        </p:txBody>
      </p:sp>
      <p:sp>
        <p:nvSpPr>
          <p:cNvPr id="3" name="页脚占位符 110596"/>
          <p:cNvSpPr>
            <a:spLocks noGrp="1"/>
          </p:cNvSpPr>
          <p:nvPr>
            <p:ph type="ftr" sz="quarter" idx="11"/>
          </p:nvPr>
        </p:nvSpPr>
        <p:spPr/>
        <p:txBody>
          <a:bodyPr/>
          <a:lstStyle>
            <a:lvl1pPr>
              <a:defRPr/>
            </a:lvl1pPr>
          </a:lstStyle>
          <a:p>
            <a:pPr>
              <a:defRPr/>
            </a:pPr>
            <a:endParaRPr lang="zh-CN"/>
          </a:p>
        </p:txBody>
      </p:sp>
      <p:sp>
        <p:nvSpPr>
          <p:cNvPr id="4" name="灯片编号占位符 110597"/>
          <p:cNvSpPr>
            <a:spLocks noGrp="1"/>
          </p:cNvSpPr>
          <p:nvPr>
            <p:ph type="sldNum" sz="quarter" idx="12"/>
          </p:nvPr>
        </p:nvSpPr>
        <p:spPr/>
        <p:txBody>
          <a:bodyPr/>
          <a:lstStyle>
            <a:lvl1pPr>
              <a:defRPr/>
            </a:lvl1pPr>
          </a:lstStyle>
          <a:p>
            <a:pPr>
              <a:defRPr/>
            </a:pPr>
            <a:fld id="{A19C8C63-2CE8-4AC5-B6DE-EA44EFB87764}" type="slidenum">
              <a:rPr lang="zh-CN" altLang="zh-CN"/>
            </a:fld>
            <a:endParaRPr lang="zh-CN" alt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noProof="1"/>
              <a:t>单击此处编辑母版标题样式</a:t>
            </a:r>
            <a:endParaRPr lang="zh-CN" altLang="en-US"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endParaRPr lang="zh-CN" altLang="en-US" noProof="1"/>
          </a:p>
        </p:txBody>
      </p:sp>
      <p:sp>
        <p:nvSpPr>
          <p:cNvPr id="5" name="日期占位符 110595"/>
          <p:cNvSpPr>
            <a:spLocks noGrp="1"/>
          </p:cNvSpPr>
          <p:nvPr>
            <p:ph type="dt" sz="half" idx="10"/>
          </p:nvPr>
        </p:nvSpPr>
        <p:spPr/>
        <p:txBody>
          <a:bodyPr/>
          <a:lstStyle>
            <a:lvl1pPr>
              <a:defRPr/>
            </a:lvl1pPr>
          </a:lstStyle>
          <a:p>
            <a:pPr>
              <a:defRPr/>
            </a:pPr>
            <a:endParaRPr lang="zh-CN" altLang="en-US"/>
          </a:p>
        </p:txBody>
      </p:sp>
      <p:sp>
        <p:nvSpPr>
          <p:cNvPr id="6" name="页脚占位符 110596"/>
          <p:cNvSpPr>
            <a:spLocks noGrp="1"/>
          </p:cNvSpPr>
          <p:nvPr>
            <p:ph type="ftr" sz="quarter" idx="11"/>
          </p:nvPr>
        </p:nvSpPr>
        <p:spPr/>
        <p:txBody>
          <a:bodyPr/>
          <a:lstStyle>
            <a:lvl1pPr>
              <a:defRPr/>
            </a:lvl1pPr>
          </a:lstStyle>
          <a:p>
            <a:pPr>
              <a:defRPr/>
            </a:pPr>
            <a:endParaRPr lang="zh-CN"/>
          </a:p>
        </p:txBody>
      </p:sp>
      <p:sp>
        <p:nvSpPr>
          <p:cNvPr id="7" name="灯片编号占位符 110597"/>
          <p:cNvSpPr>
            <a:spLocks noGrp="1"/>
          </p:cNvSpPr>
          <p:nvPr>
            <p:ph type="sldNum" sz="quarter" idx="12"/>
          </p:nvPr>
        </p:nvSpPr>
        <p:spPr/>
        <p:txBody>
          <a:bodyPr/>
          <a:lstStyle>
            <a:lvl1pPr>
              <a:defRPr/>
            </a:lvl1pPr>
          </a:lstStyle>
          <a:p>
            <a:pPr>
              <a:defRPr/>
            </a:pPr>
            <a:fld id="{60436EF7-1993-4B88-9A90-A0DE7A5557C0}" type="slidenum">
              <a:rPr lang="zh-CN" altLang="zh-CN"/>
            </a:fld>
            <a:endParaRPr lang="zh-CN" alt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noProof="1"/>
              <a:t>单击此处编辑母版标题样式</a:t>
            </a:r>
            <a:endParaRPr lang="zh-CN" altLang="en-US"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a:t>单击此处编辑母版文本样式</a:t>
            </a:r>
            <a:endParaRPr lang="zh-CN" altLang="en-US" noProof="1"/>
          </a:p>
        </p:txBody>
      </p:sp>
      <p:sp>
        <p:nvSpPr>
          <p:cNvPr id="5" name="日期占位符 110595"/>
          <p:cNvSpPr>
            <a:spLocks noGrp="1"/>
          </p:cNvSpPr>
          <p:nvPr>
            <p:ph type="dt" sz="half" idx="10"/>
          </p:nvPr>
        </p:nvSpPr>
        <p:spPr/>
        <p:txBody>
          <a:bodyPr/>
          <a:lstStyle>
            <a:lvl1pPr>
              <a:defRPr/>
            </a:lvl1pPr>
          </a:lstStyle>
          <a:p>
            <a:pPr>
              <a:defRPr/>
            </a:pPr>
            <a:endParaRPr lang="zh-CN" altLang="en-US"/>
          </a:p>
        </p:txBody>
      </p:sp>
      <p:sp>
        <p:nvSpPr>
          <p:cNvPr id="6" name="页脚占位符 110596"/>
          <p:cNvSpPr>
            <a:spLocks noGrp="1"/>
          </p:cNvSpPr>
          <p:nvPr>
            <p:ph type="ftr" sz="quarter" idx="11"/>
          </p:nvPr>
        </p:nvSpPr>
        <p:spPr/>
        <p:txBody>
          <a:bodyPr/>
          <a:lstStyle>
            <a:lvl1pPr>
              <a:defRPr/>
            </a:lvl1pPr>
          </a:lstStyle>
          <a:p>
            <a:pPr>
              <a:defRPr/>
            </a:pPr>
            <a:endParaRPr lang="zh-CN"/>
          </a:p>
        </p:txBody>
      </p:sp>
      <p:sp>
        <p:nvSpPr>
          <p:cNvPr id="7" name="灯片编号占位符 110597"/>
          <p:cNvSpPr>
            <a:spLocks noGrp="1"/>
          </p:cNvSpPr>
          <p:nvPr>
            <p:ph type="sldNum" sz="quarter" idx="12"/>
          </p:nvPr>
        </p:nvSpPr>
        <p:spPr/>
        <p:txBody>
          <a:bodyPr/>
          <a:lstStyle>
            <a:lvl1pPr>
              <a:defRPr/>
            </a:lvl1pPr>
          </a:lstStyle>
          <a:p>
            <a:pPr>
              <a:defRPr/>
            </a:pPr>
            <a:fld id="{5B5F3C58-10E4-4106-AF89-DBE557587DF9}" type="slidenum">
              <a:rPr lang="zh-CN" altLang="zh-CN"/>
            </a:fld>
            <a:endParaRPr lang="zh-CN" alt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110595"/>
          <p:cNvSpPr>
            <a:spLocks noGrp="1"/>
          </p:cNvSpPr>
          <p:nvPr>
            <p:ph type="dt" sz="half" idx="10"/>
          </p:nvPr>
        </p:nvSpPr>
        <p:spPr/>
        <p:txBody>
          <a:bodyPr/>
          <a:lstStyle>
            <a:lvl1pPr>
              <a:defRPr/>
            </a:lvl1pPr>
          </a:lstStyle>
          <a:p>
            <a:pPr>
              <a:defRPr/>
            </a:pPr>
            <a:endParaRPr lang="zh-CN" altLang="en-US"/>
          </a:p>
        </p:txBody>
      </p:sp>
      <p:sp>
        <p:nvSpPr>
          <p:cNvPr id="5" name="页脚占位符 110596"/>
          <p:cNvSpPr>
            <a:spLocks noGrp="1"/>
          </p:cNvSpPr>
          <p:nvPr>
            <p:ph type="ftr" sz="quarter" idx="11"/>
          </p:nvPr>
        </p:nvSpPr>
        <p:spPr/>
        <p:txBody>
          <a:bodyPr/>
          <a:lstStyle>
            <a:lvl1pPr>
              <a:defRPr/>
            </a:lvl1pPr>
          </a:lstStyle>
          <a:p>
            <a:pPr>
              <a:defRPr/>
            </a:pPr>
            <a:endParaRPr lang="zh-CN"/>
          </a:p>
        </p:txBody>
      </p:sp>
      <p:sp>
        <p:nvSpPr>
          <p:cNvPr id="6" name="灯片编号占位符 110597"/>
          <p:cNvSpPr>
            <a:spLocks noGrp="1"/>
          </p:cNvSpPr>
          <p:nvPr>
            <p:ph type="sldNum" sz="quarter" idx="12"/>
          </p:nvPr>
        </p:nvSpPr>
        <p:spPr/>
        <p:txBody>
          <a:bodyPr/>
          <a:lstStyle>
            <a:lvl1pPr>
              <a:defRPr/>
            </a:lvl1pPr>
          </a:lstStyle>
          <a:p>
            <a:pPr>
              <a:defRPr/>
            </a:pPr>
            <a:fld id="{1D9F395F-F6F9-449F-8D75-0F9B0673AD86}" type="slidenum">
              <a:rPr lang="zh-CN" altLang="zh-CN"/>
            </a:fld>
            <a:endParaRPr lang="zh-CN" altLang="zh-C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110595"/>
          <p:cNvSpPr>
            <a:spLocks noGrp="1"/>
          </p:cNvSpPr>
          <p:nvPr>
            <p:ph type="dt" sz="half" idx="10"/>
          </p:nvPr>
        </p:nvSpPr>
        <p:spPr/>
        <p:txBody>
          <a:bodyPr/>
          <a:lstStyle>
            <a:lvl1pPr>
              <a:defRPr/>
            </a:lvl1pPr>
          </a:lstStyle>
          <a:p>
            <a:pPr>
              <a:defRPr/>
            </a:pPr>
            <a:endParaRPr lang="zh-CN" altLang="en-US"/>
          </a:p>
        </p:txBody>
      </p:sp>
      <p:sp>
        <p:nvSpPr>
          <p:cNvPr id="5" name="页脚占位符 110596"/>
          <p:cNvSpPr>
            <a:spLocks noGrp="1"/>
          </p:cNvSpPr>
          <p:nvPr>
            <p:ph type="ftr" sz="quarter" idx="11"/>
          </p:nvPr>
        </p:nvSpPr>
        <p:spPr/>
        <p:txBody>
          <a:bodyPr/>
          <a:lstStyle>
            <a:lvl1pPr>
              <a:defRPr/>
            </a:lvl1pPr>
          </a:lstStyle>
          <a:p>
            <a:pPr>
              <a:defRPr/>
            </a:pPr>
            <a:endParaRPr lang="zh-CN"/>
          </a:p>
        </p:txBody>
      </p:sp>
      <p:sp>
        <p:nvSpPr>
          <p:cNvPr id="6" name="灯片编号占位符 110597"/>
          <p:cNvSpPr>
            <a:spLocks noGrp="1"/>
          </p:cNvSpPr>
          <p:nvPr>
            <p:ph type="sldNum" sz="quarter" idx="12"/>
          </p:nvPr>
        </p:nvSpPr>
        <p:spPr/>
        <p:txBody>
          <a:bodyPr/>
          <a:lstStyle>
            <a:lvl1pPr>
              <a:defRPr/>
            </a:lvl1pPr>
          </a:lstStyle>
          <a:p>
            <a:pPr>
              <a:defRPr/>
            </a:pPr>
            <a:fld id="{9ACB0D86-23C8-4A35-A216-AB5A01A0F9B9}" type="slidenum">
              <a:rPr lang="zh-CN" altLang="zh-CN"/>
            </a:fld>
            <a:endParaRPr lang="zh-CN"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标题 95233"/>
          <p:cNvSpPr>
            <a:spLocks noGrp="1" noChangeArrowheads="1"/>
          </p:cNvSpPr>
          <p:nvPr>
            <p:ph type="title" idx="4294967295"/>
          </p:nvPr>
        </p:nvSpPr>
        <p:spPr bwMode="auto">
          <a:xfrm>
            <a:off x="1763713" y="188913"/>
            <a:ext cx="5903912"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endParaRPr lang="zh-CN" altLang="en-US"/>
          </a:p>
        </p:txBody>
      </p:sp>
      <p:sp>
        <p:nvSpPr>
          <p:cNvPr id="1027" name="文本占位符 95234"/>
          <p:cNvSpPr>
            <a:spLocks noGrp="1" noChangeArrowheads="1"/>
          </p:cNvSpPr>
          <p:nvPr>
            <p:ph type="body" idx="9"/>
          </p:nvPr>
        </p:nvSpPr>
        <p:spPr bwMode="auto">
          <a:xfrm>
            <a:off x="457200" y="1125538"/>
            <a:ext cx="82296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95236" name="日期占位符 95235"/>
          <p:cNvSpPr>
            <a:spLocks noGrp="1"/>
          </p:cNvSpPr>
          <p:nvPr>
            <p:ph type="dt" sz="half" idx="2"/>
          </p:nvPr>
        </p:nvSpPr>
        <p:spPr>
          <a:xfrm>
            <a:off x="3995738" y="6381750"/>
            <a:ext cx="4752975" cy="476250"/>
          </a:xfrm>
          <a:prstGeom prst="rect">
            <a:avLst/>
          </a:prstGeom>
          <a:noFill/>
          <a:ln w="9525">
            <a:noFill/>
          </a:ln>
        </p:spPr>
        <p:txBody>
          <a:bodyPr vert="horz" wrap="square" lIns="91440" tIns="45720" rIns="91440" bIns="45720" numCol="1" anchor="t" anchorCtr="0" compatLnSpc="1"/>
          <a:lstStyle>
            <a:lvl1pPr eaLnBrk="1" hangingPunct="1">
              <a:buFont typeface="Arial" panose="020B0604020202020204" pitchFamily="34" charset="0"/>
              <a:buNone/>
              <a:defRPr sz="1600" noProof="1">
                <a:solidFill>
                  <a:srgbClr val="0000FF"/>
                </a:solidFill>
              </a:defRPr>
            </a:lvl1pPr>
          </a:lstStyle>
          <a:p>
            <a:r>
              <a:rPr lang="zh-CN" altLang="en-US"/>
              <a:t>山东大学机械工程学院机电工程研究所</a:t>
            </a:r>
            <a:r>
              <a:rPr lang="zh-CN" altLang="zh-CN"/>
              <a:t>2010</a:t>
            </a:r>
            <a:endParaRPr lang="zh-CN" altLang="zh-CN"/>
          </a:p>
        </p:txBody>
      </p:sp>
      <p:sp>
        <p:nvSpPr>
          <p:cNvPr id="95237" name="页脚占位符 95236"/>
          <p:cNvSpPr>
            <a:spLocks noGrp="1"/>
          </p:cNvSpPr>
          <p:nvPr>
            <p:ph type="ftr" sz="quarter" idx="3"/>
          </p:nvPr>
        </p:nvSpPr>
        <p:spPr>
          <a:xfrm>
            <a:off x="250825" y="6237288"/>
            <a:ext cx="2895600" cy="476250"/>
          </a:xfrm>
          <a:prstGeom prst="rect">
            <a:avLst/>
          </a:prstGeom>
          <a:noFill/>
          <a:ln w="9525">
            <a:noFill/>
          </a:ln>
        </p:spPr>
        <p:txBody>
          <a:bodyPr/>
          <a:lstStyle>
            <a:lvl1pPr algn="ctr" eaLnBrk="1" hangingPunct="1">
              <a:buFont typeface="Arial" panose="020B0604020202020204" pitchFamily="34" charset="0"/>
              <a:buNone/>
              <a:defRPr sz="1400" noProof="1"/>
            </a:lvl1pPr>
          </a:lstStyle>
          <a:p>
            <a:pPr>
              <a:defRPr/>
            </a:pPr>
            <a:endParaRPr lang="zh-CN"/>
          </a:p>
        </p:txBody>
      </p:sp>
      <p:sp>
        <p:nvSpPr>
          <p:cNvPr id="1030" name="直接连接符 95238"/>
          <p:cNvSpPr>
            <a:spLocks noChangeShapeType="1"/>
          </p:cNvSpPr>
          <p:nvPr/>
        </p:nvSpPr>
        <p:spPr bwMode="auto">
          <a:xfrm>
            <a:off x="1042988" y="981075"/>
            <a:ext cx="7561262" cy="0"/>
          </a:xfrm>
          <a:prstGeom prst="line">
            <a:avLst/>
          </a:prstGeom>
          <a:noFill/>
          <a:ln w="31750">
            <a:solidFill>
              <a:srgbClr val="FF9966"/>
            </a:solidFill>
            <a:round/>
          </a:ln>
        </p:spPr>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1031" name="直接连接符 95239"/>
          <p:cNvSpPr>
            <a:spLocks noChangeShapeType="1"/>
          </p:cNvSpPr>
          <p:nvPr/>
        </p:nvSpPr>
        <p:spPr bwMode="auto">
          <a:xfrm flipV="1">
            <a:off x="1042988" y="620713"/>
            <a:ext cx="215900" cy="360362"/>
          </a:xfrm>
          <a:prstGeom prst="line">
            <a:avLst/>
          </a:prstGeom>
          <a:noFill/>
          <a:ln w="31750">
            <a:solidFill>
              <a:srgbClr val="FF6600"/>
            </a:solidFill>
            <a:round/>
          </a:ln>
        </p:spPr>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1032" name="直接连接符 95240"/>
          <p:cNvSpPr>
            <a:spLocks noChangeShapeType="1"/>
          </p:cNvSpPr>
          <p:nvPr userDrawn="1"/>
        </p:nvSpPr>
        <p:spPr bwMode="auto">
          <a:xfrm>
            <a:off x="250825" y="6308725"/>
            <a:ext cx="7129463" cy="0"/>
          </a:xfrm>
          <a:prstGeom prst="line">
            <a:avLst/>
          </a:prstGeom>
          <a:noFill/>
          <a:ln w="28575">
            <a:solidFill>
              <a:srgbClr val="3399FF"/>
            </a:solidFill>
            <a:round/>
          </a:ln>
        </p:spPr>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2050" name="标题 110593"/>
          <p:cNvSpPr>
            <a:spLocks noGrp="1" noChangeArrowheads="1"/>
          </p:cNvSpPr>
          <p:nvPr>
            <p:ph type="title" idx="4294967295"/>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2051" name="文本占位符 110594"/>
          <p:cNvSpPr>
            <a:spLocks noGrp="1" noChangeArrowheads="1"/>
          </p:cNvSpPr>
          <p:nvPr>
            <p:ph type="body" idx="9"/>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0596" name="日期占位符 110595"/>
          <p:cNvSpPr>
            <a:spLocks noGrp="1"/>
          </p:cNvSpPr>
          <p:nvPr>
            <p:ph type="dt" sz="half" idx="2"/>
          </p:nvPr>
        </p:nvSpPr>
        <p:spPr>
          <a:xfrm>
            <a:off x="457200" y="6245225"/>
            <a:ext cx="2133600" cy="476250"/>
          </a:xfrm>
          <a:prstGeom prst="rect">
            <a:avLst/>
          </a:prstGeom>
          <a:noFill/>
          <a:ln w="9525">
            <a:noFill/>
          </a:ln>
        </p:spPr>
        <p:txBody>
          <a:bodyPr/>
          <a:lstStyle>
            <a:lvl1pPr eaLnBrk="1" hangingPunct="1">
              <a:buFont typeface="Arial" panose="020B0604020202020204" pitchFamily="34" charset="0"/>
              <a:buNone/>
              <a:defRPr sz="1400" noProof="1"/>
            </a:lvl1pPr>
          </a:lstStyle>
          <a:p>
            <a:pPr>
              <a:defRPr/>
            </a:pPr>
            <a:endParaRPr lang="zh-CN" altLang="en-US"/>
          </a:p>
        </p:txBody>
      </p:sp>
      <p:sp>
        <p:nvSpPr>
          <p:cNvPr id="110597" name="页脚占位符 110596"/>
          <p:cNvSpPr>
            <a:spLocks noGrp="1"/>
          </p:cNvSpPr>
          <p:nvPr>
            <p:ph type="ftr" sz="quarter" idx="3"/>
          </p:nvPr>
        </p:nvSpPr>
        <p:spPr>
          <a:xfrm>
            <a:off x="3124200" y="6245225"/>
            <a:ext cx="2895600" cy="476250"/>
          </a:xfrm>
          <a:prstGeom prst="rect">
            <a:avLst/>
          </a:prstGeom>
          <a:noFill/>
          <a:ln w="9525">
            <a:noFill/>
          </a:ln>
        </p:spPr>
        <p:txBody>
          <a:bodyPr/>
          <a:lstStyle>
            <a:lvl1pPr algn="ctr" eaLnBrk="1" hangingPunct="1">
              <a:buFont typeface="Arial" panose="020B0604020202020204" pitchFamily="34" charset="0"/>
              <a:buNone/>
              <a:defRPr sz="1400" noProof="1"/>
            </a:lvl1pPr>
          </a:lstStyle>
          <a:p>
            <a:pPr>
              <a:defRPr/>
            </a:pPr>
            <a:endParaRPr lang="zh-CN"/>
          </a:p>
        </p:txBody>
      </p:sp>
      <p:sp>
        <p:nvSpPr>
          <p:cNvPr id="110598" name="灯片编号占位符 110597"/>
          <p:cNvSpPr>
            <a:spLocks noGrp="1"/>
          </p:cNvSpPr>
          <p:nvPr>
            <p:ph type="sldNum" sz="quarter" idx="4"/>
          </p:nvPr>
        </p:nvSpPr>
        <p:spPr>
          <a:xfrm>
            <a:off x="6553200" y="6245225"/>
            <a:ext cx="2133600" cy="476250"/>
          </a:xfrm>
          <a:prstGeom prst="rect">
            <a:avLst/>
          </a:prstGeom>
          <a:noFill/>
          <a:ln w="9525">
            <a:noFill/>
          </a:ln>
        </p:spPr>
        <p:txBody>
          <a:bodyPr vert="horz" wrap="square" lIns="91440" tIns="45720" rIns="91440" bIns="45720" numCol="1" anchor="t" anchorCtr="0" compatLnSpc="1"/>
          <a:lstStyle>
            <a:lvl1pPr algn="r" eaLnBrk="1" hangingPunct="1">
              <a:buFont typeface="Arial" panose="020B0604020202020204" pitchFamily="34" charset="0"/>
              <a:buNone/>
              <a:defRPr sz="1400"/>
            </a:lvl1pPr>
          </a:lstStyle>
          <a:p>
            <a:pPr>
              <a:defRPr/>
            </a:pPr>
            <a:fld id="{8141BF28-38C9-44E7-9274-A81A3178F4A9}" type="slidenum">
              <a:rPr lang="zh-CN" altLang="zh-CN"/>
            </a:fld>
            <a:endParaRPr lang="zh-CN" altLang="zh-CN"/>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png"/></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7.pn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0.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1.pn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2.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3.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3.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1.pn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34.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6.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37.pn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8.png"/></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9.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0.pn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1.png"/></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3.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5.png"/><Relationship Id="rId1" Type="http://schemas.openxmlformats.org/officeDocument/2006/relationships/image" Target="../media/image44.pn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6.png"/></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8.png"/></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9.png"/></Relationships>
</file>

<file path=ppt/slides/_rels/slide9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pn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0.png"/></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2.png"/></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4.png"/></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5.png"/></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6.png"/></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8.png"/><Relationship Id="rId1" Type="http://schemas.openxmlformats.org/officeDocument/2006/relationships/image" Target="../media/image57.png"/></Relationships>
</file>

<file path=ppt/slides/_rels/slide10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9.png"/></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0.png"/></Relationships>
</file>

<file path=ppt/slides/_rels/slide1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1.png"/></Relationships>
</file>

<file path=ppt/slides/_rels/slide1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占位符 143362"/>
          <p:cNvSpPr>
            <a:spLocks noGrp="1" noChangeArrowheads="1"/>
          </p:cNvSpPr>
          <p:nvPr>
            <p:ph idx="1"/>
          </p:nvPr>
        </p:nvSpPr>
        <p:spPr>
          <a:xfrm>
            <a:off x="971550" y="2420938"/>
            <a:ext cx="7416800" cy="2016125"/>
          </a:xfrm>
        </p:spPr>
        <p:txBody>
          <a:bodyPr/>
          <a:lstStyle/>
          <a:p>
            <a:pPr algn="ctr" eaLnBrk="1" hangingPunct="1">
              <a:buFontTx/>
              <a:buNone/>
            </a:pPr>
            <a:r>
              <a:rPr lang="zh-CN" altLang="en-US" sz="4800" b="1">
                <a:latin typeface="STKaiti" panose="02010600040101010101" pitchFamily="2" charset="-122"/>
                <a:ea typeface="STKaiti" panose="02010600040101010101" pitchFamily="2" charset="-122"/>
              </a:rPr>
              <a:t>机器人操作系统（</a:t>
            </a:r>
            <a:r>
              <a:rPr lang="en-US" altLang="zh-CN" sz="4800" b="1">
                <a:latin typeface="STKaiti" panose="02010600040101010101" pitchFamily="2" charset="-122"/>
                <a:ea typeface="STKaiti" panose="02010600040101010101" pitchFamily="2" charset="-122"/>
              </a:rPr>
              <a:t>ROS2</a:t>
            </a:r>
            <a:r>
              <a:rPr lang="zh-CN" altLang="en-US" sz="4800" b="1">
                <a:latin typeface="STKaiti" panose="02010600040101010101" pitchFamily="2" charset="-122"/>
                <a:ea typeface="STKaiti" panose="02010600040101010101" pitchFamily="2" charset="-122"/>
              </a:rPr>
              <a:t>）入门与实践</a:t>
            </a:r>
            <a:endParaRPr lang="en-US" altLang="zh-C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5"/>
          <p:cNvSpPr txBox="1">
            <a:spLocks noChangeArrowheads="1"/>
          </p:cNvSpPr>
          <p:nvPr/>
        </p:nvSpPr>
        <p:spPr bwMode="auto">
          <a:xfrm>
            <a:off x="1187450" y="374650"/>
            <a:ext cx="71294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ctr" eaLnBrk="1" hangingPunct="1">
              <a:spcBef>
                <a:spcPct val="0"/>
              </a:spcBef>
              <a:buFontTx/>
              <a:buNone/>
            </a:pPr>
            <a:r>
              <a:rPr lang="zh-CN" altLang="en-US" b="1">
                <a:latin typeface="Times New Roman" panose="02020603050405020304" pitchFamily="18" charset="0"/>
                <a:ea typeface="SimHei" panose="02010609060101010101" pitchFamily="49" charset="-122"/>
                <a:cs typeface="Times New Roman" panose="02020603050405020304" pitchFamily="18" charset="0"/>
              </a:rPr>
              <a:t>机器人操作系统（</a:t>
            </a:r>
            <a:r>
              <a:rPr lang="en-US" altLang="zh-CN" b="1">
                <a:latin typeface="Times New Roman" panose="02020603050405020304" pitchFamily="18" charset="0"/>
                <a:ea typeface="SimHei" panose="02010609060101010101" pitchFamily="49" charset="-122"/>
                <a:cs typeface="Times New Roman" panose="02020603050405020304" pitchFamily="18" charset="0"/>
              </a:rPr>
              <a:t>ROS2</a:t>
            </a:r>
            <a:r>
              <a:rPr lang="zh-CN" altLang="en-US" b="1">
                <a:latin typeface="Times New Roman" panose="02020603050405020304" pitchFamily="18" charset="0"/>
                <a:ea typeface="SimHei" panose="02010609060101010101" pitchFamily="49" charset="-122"/>
                <a:cs typeface="Times New Roman" panose="02020603050405020304" pitchFamily="18" charset="0"/>
              </a:rPr>
              <a:t>）入门与实践</a:t>
            </a:r>
            <a:endParaRPr lang="zh-CN" altLang="en-US" b="1">
              <a:latin typeface="Times New Roman" panose="02020603050405020304" pitchFamily="18" charset="0"/>
              <a:ea typeface="SimHei" panose="02010609060101010101" pitchFamily="49" charset="-122"/>
              <a:cs typeface="Times New Roman" panose="02020603050405020304" pitchFamily="18" charset="0"/>
            </a:endParaRPr>
          </a:p>
        </p:txBody>
      </p:sp>
      <p:sp>
        <p:nvSpPr>
          <p:cNvPr id="19459" name="文本框 7"/>
          <p:cNvSpPr txBox="1">
            <a:spLocks noChangeArrowheads="1"/>
          </p:cNvSpPr>
          <p:nvPr/>
        </p:nvSpPr>
        <p:spPr bwMode="auto">
          <a:xfrm>
            <a:off x="1906588" y="1089025"/>
            <a:ext cx="5730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800" b="1">
                <a:solidFill>
                  <a:srgbClr val="FF0000"/>
                </a:solidFill>
                <a:latin typeface="Times New Roman" panose="02020603050405020304" pitchFamily="18" charset="0"/>
                <a:cs typeface="Times New Roman" panose="02020603050405020304" pitchFamily="18" charset="0"/>
              </a:rPr>
              <a:t>第</a:t>
            </a:r>
            <a:r>
              <a:rPr lang="en-US" altLang="zh-CN" sz="1800" b="1">
                <a:solidFill>
                  <a:srgbClr val="FF0000"/>
                </a:solidFill>
                <a:latin typeface="Times New Roman" panose="02020603050405020304" pitchFamily="18" charset="0"/>
                <a:cs typeface="Times New Roman" panose="02020603050405020304" pitchFamily="18" charset="0"/>
              </a:rPr>
              <a:t>1</a:t>
            </a:r>
            <a:r>
              <a:rPr lang="zh-CN" altLang="en-US" sz="1800" b="1">
                <a:solidFill>
                  <a:srgbClr val="FF0000"/>
                </a:solidFill>
                <a:latin typeface="Times New Roman" panose="02020603050405020304" pitchFamily="18" charset="0"/>
                <a:cs typeface="Times New Roman" panose="02020603050405020304" pitchFamily="18" charset="0"/>
              </a:rPr>
              <a:t>章   </a:t>
            </a:r>
            <a:r>
              <a:rPr lang="en-US" altLang="zh-CN" sz="1800" b="1">
                <a:solidFill>
                  <a:srgbClr val="FF0000"/>
                </a:solidFill>
                <a:latin typeface="Times New Roman" panose="02020603050405020304" pitchFamily="18" charset="0"/>
                <a:cs typeface="Times New Roman" panose="02020603050405020304" pitchFamily="18" charset="0"/>
              </a:rPr>
              <a:t>Linux Ubuntu</a:t>
            </a:r>
            <a:r>
              <a:rPr lang="zh-CN" altLang="zh-CN" sz="1800" b="1">
                <a:solidFill>
                  <a:srgbClr val="FF0000"/>
                </a:solidFill>
                <a:latin typeface="Times New Roman" panose="02020603050405020304" pitchFamily="18" charset="0"/>
                <a:cs typeface="Times New Roman" panose="02020603050405020304" pitchFamily="18" charset="0"/>
              </a:rPr>
              <a:t>入门基础</a:t>
            </a:r>
            <a:endParaRPr lang="zh-CN" altLang="en-US" sz="1800" b="1">
              <a:solidFill>
                <a:srgbClr val="FF0000"/>
              </a:solidFill>
              <a:latin typeface="Times New Roman" panose="02020603050405020304" pitchFamily="18" charset="0"/>
              <a:cs typeface="Times New Roman" panose="02020603050405020304" pitchFamily="18" charset="0"/>
            </a:endParaRPr>
          </a:p>
        </p:txBody>
      </p:sp>
      <p:sp>
        <p:nvSpPr>
          <p:cNvPr id="19460" name="文本框 9"/>
          <p:cNvSpPr txBox="1">
            <a:spLocks noChangeArrowheads="1"/>
          </p:cNvSpPr>
          <p:nvPr/>
        </p:nvSpPr>
        <p:spPr bwMode="auto">
          <a:xfrm>
            <a:off x="1906588" y="1524000"/>
            <a:ext cx="457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800" b="1">
                <a:latin typeface="Times New Roman" panose="02020603050405020304" pitchFamily="18" charset="0"/>
                <a:cs typeface="Times New Roman" panose="02020603050405020304" pitchFamily="18" charset="0"/>
              </a:rPr>
              <a:t>第</a:t>
            </a:r>
            <a:r>
              <a:rPr lang="en-US" altLang="zh-CN" sz="1800" b="1">
                <a:latin typeface="Times New Roman" panose="02020603050405020304" pitchFamily="18" charset="0"/>
                <a:cs typeface="Times New Roman" panose="02020603050405020304" pitchFamily="18" charset="0"/>
              </a:rPr>
              <a:t>2</a:t>
            </a:r>
            <a:r>
              <a:rPr lang="zh-CN" altLang="en-US" sz="1800" b="1">
                <a:latin typeface="Times New Roman" panose="02020603050405020304" pitchFamily="18" charset="0"/>
                <a:cs typeface="Times New Roman" panose="02020603050405020304" pitchFamily="18" charset="0"/>
              </a:rPr>
              <a:t>章   </a:t>
            </a:r>
            <a:r>
              <a:rPr lang="en-US" altLang="zh-CN" sz="1800">
                <a:latin typeface="Times New Roman" panose="02020603050405020304" pitchFamily="18" charset="0"/>
                <a:cs typeface="Times New Roman" panose="02020603050405020304" pitchFamily="18" charset="0"/>
              </a:rPr>
              <a:t>ROS2</a:t>
            </a:r>
            <a:r>
              <a:rPr lang="zh-CN" altLang="zh-CN" sz="1800">
                <a:latin typeface="Times New Roman" panose="02020603050405020304" pitchFamily="18" charset="0"/>
                <a:cs typeface="Times New Roman" panose="02020603050405020304" pitchFamily="18" charset="0"/>
              </a:rPr>
              <a:t>安装与系统架构</a:t>
            </a:r>
            <a:endParaRPr lang="zh-CN" altLang="en-US" sz="1800" b="1">
              <a:latin typeface="Times New Roman" panose="02020603050405020304" pitchFamily="18" charset="0"/>
              <a:cs typeface="Times New Roman" panose="02020603050405020304" pitchFamily="18" charset="0"/>
            </a:endParaRPr>
          </a:p>
        </p:txBody>
      </p:sp>
      <p:sp>
        <p:nvSpPr>
          <p:cNvPr id="19461" name="文本框 11"/>
          <p:cNvSpPr txBox="1">
            <a:spLocks noChangeArrowheads="1"/>
          </p:cNvSpPr>
          <p:nvPr/>
        </p:nvSpPr>
        <p:spPr bwMode="auto">
          <a:xfrm>
            <a:off x="1906588" y="1957388"/>
            <a:ext cx="4572000" cy="369887"/>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800" b="1">
                <a:latin typeface="Times New Roman" panose="02020603050405020304" pitchFamily="18" charset="0"/>
                <a:cs typeface="Times New Roman" panose="02020603050405020304" pitchFamily="18" charset="0"/>
              </a:rPr>
              <a:t>第</a:t>
            </a:r>
            <a:r>
              <a:rPr lang="en-US" altLang="zh-CN" sz="1800" b="1">
                <a:latin typeface="Times New Roman" panose="02020603050405020304" pitchFamily="18" charset="0"/>
                <a:cs typeface="Times New Roman" panose="02020603050405020304" pitchFamily="18" charset="0"/>
              </a:rPr>
              <a:t>3</a:t>
            </a:r>
            <a:r>
              <a:rPr lang="zh-CN" altLang="en-US" sz="1800" b="1">
                <a:latin typeface="Times New Roman" panose="02020603050405020304" pitchFamily="18" charset="0"/>
                <a:cs typeface="Times New Roman" panose="02020603050405020304" pitchFamily="18" charset="0"/>
              </a:rPr>
              <a:t>章   </a:t>
            </a:r>
            <a:r>
              <a:rPr lang="en-US" altLang="zh-CN" sz="1800">
                <a:latin typeface="Times New Roman" panose="02020603050405020304" pitchFamily="18" charset="0"/>
                <a:cs typeface="Times New Roman" panose="02020603050405020304" pitchFamily="18" charset="0"/>
              </a:rPr>
              <a:t>ROS2</a:t>
            </a:r>
            <a:r>
              <a:rPr lang="zh-CN" altLang="zh-CN" sz="1800">
                <a:latin typeface="Times New Roman" panose="02020603050405020304" pitchFamily="18" charset="0"/>
                <a:cs typeface="Times New Roman" panose="02020603050405020304" pitchFamily="18" charset="0"/>
              </a:rPr>
              <a:t>编程基础</a:t>
            </a:r>
            <a:endParaRPr lang="zh-CN" altLang="en-US" sz="1800" b="1">
              <a:latin typeface="Times New Roman" panose="02020603050405020304" pitchFamily="18" charset="0"/>
              <a:cs typeface="Times New Roman" panose="02020603050405020304" pitchFamily="18" charset="0"/>
            </a:endParaRPr>
          </a:p>
        </p:txBody>
      </p:sp>
      <p:sp>
        <p:nvSpPr>
          <p:cNvPr id="19462" name="文本框 13"/>
          <p:cNvSpPr txBox="1">
            <a:spLocks noChangeArrowheads="1"/>
          </p:cNvSpPr>
          <p:nvPr/>
        </p:nvSpPr>
        <p:spPr bwMode="auto">
          <a:xfrm>
            <a:off x="1906588" y="2392363"/>
            <a:ext cx="4572000" cy="368300"/>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800" b="1">
                <a:latin typeface="Times New Roman" panose="02020603050405020304" pitchFamily="18" charset="0"/>
                <a:cs typeface="Times New Roman" panose="02020603050405020304" pitchFamily="18" charset="0"/>
              </a:rPr>
              <a:t>第</a:t>
            </a:r>
            <a:r>
              <a:rPr lang="en-US" altLang="zh-CN" sz="1800" b="1">
                <a:latin typeface="Times New Roman" panose="02020603050405020304" pitchFamily="18" charset="0"/>
                <a:cs typeface="Times New Roman" panose="02020603050405020304" pitchFamily="18" charset="0"/>
              </a:rPr>
              <a:t>4</a:t>
            </a:r>
            <a:r>
              <a:rPr lang="zh-CN" altLang="en-US" sz="1800" b="1">
                <a:latin typeface="Times New Roman" panose="02020603050405020304" pitchFamily="18" charset="0"/>
                <a:cs typeface="Times New Roman" panose="02020603050405020304" pitchFamily="18" charset="0"/>
              </a:rPr>
              <a:t>章   </a:t>
            </a:r>
            <a:r>
              <a:rPr lang="en-US" altLang="zh-CN" sz="1800">
                <a:latin typeface="Times New Roman" panose="02020603050405020304" pitchFamily="18" charset="0"/>
                <a:cs typeface="Times New Roman" panose="02020603050405020304" pitchFamily="18" charset="0"/>
              </a:rPr>
              <a:t>ROS2</a:t>
            </a:r>
            <a:r>
              <a:rPr lang="zh-CN" altLang="zh-CN" sz="1800">
                <a:latin typeface="Times New Roman" panose="02020603050405020304" pitchFamily="18" charset="0"/>
                <a:cs typeface="Times New Roman" panose="02020603050405020304" pitchFamily="18" charset="0"/>
              </a:rPr>
              <a:t>机器人运动控制</a:t>
            </a:r>
            <a:endParaRPr lang="zh-CN" altLang="en-US" sz="1800" b="1">
              <a:latin typeface="Times New Roman" panose="02020603050405020304" pitchFamily="18" charset="0"/>
              <a:cs typeface="Times New Roman" panose="02020603050405020304" pitchFamily="18" charset="0"/>
            </a:endParaRPr>
          </a:p>
        </p:txBody>
      </p:sp>
      <p:sp>
        <p:nvSpPr>
          <p:cNvPr id="19463" name="文本框 15"/>
          <p:cNvSpPr txBox="1">
            <a:spLocks noChangeArrowheads="1"/>
          </p:cNvSpPr>
          <p:nvPr/>
        </p:nvSpPr>
        <p:spPr bwMode="auto">
          <a:xfrm>
            <a:off x="1906588" y="2825750"/>
            <a:ext cx="5168900" cy="369888"/>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800" b="1">
                <a:latin typeface="Times New Roman" panose="02020603050405020304" pitchFamily="18" charset="0"/>
                <a:cs typeface="Times New Roman" panose="02020603050405020304" pitchFamily="18" charset="0"/>
              </a:rPr>
              <a:t>第</a:t>
            </a:r>
            <a:r>
              <a:rPr lang="en-US" altLang="zh-CN" sz="1800" b="1">
                <a:latin typeface="Times New Roman" panose="02020603050405020304" pitchFamily="18" charset="0"/>
                <a:cs typeface="Times New Roman" panose="02020603050405020304" pitchFamily="18" charset="0"/>
              </a:rPr>
              <a:t>5</a:t>
            </a:r>
            <a:r>
              <a:rPr lang="zh-CN" altLang="en-US" sz="1800" b="1">
                <a:latin typeface="Times New Roman" panose="02020603050405020304" pitchFamily="18" charset="0"/>
                <a:cs typeface="Times New Roman" panose="02020603050405020304" pitchFamily="18" charset="0"/>
              </a:rPr>
              <a:t>章   </a:t>
            </a:r>
            <a:r>
              <a:rPr lang="zh-CN" altLang="zh-CN" sz="1800">
                <a:latin typeface="Times New Roman" panose="02020603050405020304" pitchFamily="18" charset="0"/>
                <a:cs typeface="Times New Roman" panose="02020603050405020304" pitchFamily="18" charset="0"/>
              </a:rPr>
              <a:t>激光雷达在</a:t>
            </a:r>
            <a:r>
              <a:rPr lang="en-US" altLang="zh-CN" sz="1800">
                <a:latin typeface="Times New Roman" panose="02020603050405020304" pitchFamily="18" charset="0"/>
                <a:cs typeface="Times New Roman" panose="02020603050405020304" pitchFamily="18" charset="0"/>
              </a:rPr>
              <a:t>ROS2</a:t>
            </a:r>
            <a:r>
              <a:rPr lang="zh-CN" altLang="zh-CN" sz="1800">
                <a:latin typeface="Times New Roman" panose="02020603050405020304" pitchFamily="18" charset="0"/>
                <a:cs typeface="Times New Roman" panose="02020603050405020304" pitchFamily="18" charset="0"/>
              </a:rPr>
              <a:t>中的使用</a:t>
            </a:r>
            <a:endParaRPr lang="zh-CN" altLang="en-US" sz="1800" b="1">
              <a:latin typeface="Times New Roman" panose="02020603050405020304" pitchFamily="18" charset="0"/>
              <a:cs typeface="Times New Roman" panose="02020603050405020304" pitchFamily="18" charset="0"/>
            </a:endParaRPr>
          </a:p>
        </p:txBody>
      </p:sp>
      <p:sp>
        <p:nvSpPr>
          <p:cNvPr id="19464" name="文本框 17"/>
          <p:cNvSpPr txBox="1">
            <a:spLocks noChangeArrowheads="1"/>
          </p:cNvSpPr>
          <p:nvPr/>
        </p:nvSpPr>
        <p:spPr bwMode="auto">
          <a:xfrm>
            <a:off x="1906588" y="3259138"/>
            <a:ext cx="5745162" cy="369887"/>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r>
              <a:rPr lang="zh-CN" altLang="en-US" sz="1800" b="1" dirty="0">
                <a:latin typeface="Times New Roman" panose="02020603050405020304" pitchFamily="18" charset="0"/>
                <a:cs typeface="Times New Roman" panose="02020603050405020304" pitchFamily="18" charset="0"/>
              </a:rPr>
              <a:t>第</a:t>
            </a:r>
            <a:r>
              <a:rPr lang="en-US" altLang="zh-CN" sz="1800" b="1" dirty="0">
                <a:latin typeface="Times New Roman" panose="02020603050405020304" pitchFamily="18" charset="0"/>
                <a:cs typeface="Times New Roman" panose="02020603050405020304" pitchFamily="18" charset="0"/>
              </a:rPr>
              <a:t>6</a:t>
            </a:r>
            <a:r>
              <a:rPr lang="zh-CN" altLang="en-US" sz="1800" b="1" dirty="0">
                <a:latin typeface="Times New Roman" panose="02020603050405020304" pitchFamily="18" charset="0"/>
                <a:cs typeface="Times New Roman" panose="02020603050405020304" pitchFamily="18" charset="0"/>
              </a:rPr>
              <a:t>章   </a:t>
            </a:r>
            <a:r>
              <a:rPr lang="en-US" altLang="zh-CN" sz="1800" kern="100" dirty="0">
                <a:latin typeface="Times New Roman" panose="02020603050405020304" pitchFamily="18" charset="0"/>
                <a:cs typeface="Times New Roman" panose="02020603050405020304" pitchFamily="18" charset="0"/>
              </a:rPr>
              <a:t>IMU</a:t>
            </a:r>
            <a:r>
              <a:rPr lang="zh-CN" altLang="zh-CN" sz="1800" kern="100" dirty="0">
                <a:latin typeface="Times New Roman" panose="02020603050405020304" pitchFamily="18" charset="0"/>
                <a:cs typeface="Times New Roman" panose="02020603050405020304" pitchFamily="18" charset="0"/>
              </a:rPr>
              <a:t>在</a:t>
            </a:r>
            <a:r>
              <a:rPr lang="en-US" altLang="zh-CN" sz="1800" kern="100" dirty="0">
                <a:latin typeface="Times New Roman" panose="02020603050405020304" pitchFamily="18" charset="0"/>
                <a:cs typeface="Times New Roman" panose="02020603050405020304" pitchFamily="18" charset="0"/>
              </a:rPr>
              <a:t>ROS2</a:t>
            </a:r>
            <a:r>
              <a:rPr lang="zh-CN" altLang="zh-CN" sz="1800" kern="100" dirty="0">
                <a:latin typeface="Times New Roman" panose="02020603050405020304" pitchFamily="18" charset="0"/>
                <a:cs typeface="Times New Roman" panose="02020603050405020304" pitchFamily="18" charset="0"/>
              </a:rPr>
              <a:t>中的使用</a:t>
            </a:r>
            <a:endParaRPr lang="zh-CN" altLang="en-US" sz="1800" b="1" dirty="0">
              <a:latin typeface="Times New Roman" panose="02020603050405020304" pitchFamily="18" charset="0"/>
              <a:cs typeface="Times New Roman" panose="02020603050405020304" pitchFamily="18" charset="0"/>
            </a:endParaRPr>
          </a:p>
        </p:txBody>
      </p:sp>
      <p:sp>
        <p:nvSpPr>
          <p:cNvPr id="19465" name="文本框 19"/>
          <p:cNvSpPr txBox="1">
            <a:spLocks noChangeArrowheads="1"/>
          </p:cNvSpPr>
          <p:nvPr/>
        </p:nvSpPr>
        <p:spPr bwMode="auto">
          <a:xfrm>
            <a:off x="1906588" y="3694113"/>
            <a:ext cx="6537325" cy="368300"/>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800" b="1">
                <a:latin typeface="Times New Roman" panose="02020603050405020304" pitchFamily="18" charset="0"/>
                <a:cs typeface="Times New Roman" panose="02020603050405020304" pitchFamily="18" charset="0"/>
              </a:rPr>
              <a:t>第</a:t>
            </a:r>
            <a:r>
              <a:rPr lang="en-US" altLang="zh-CN" sz="1800" b="1">
                <a:latin typeface="Times New Roman" panose="02020603050405020304" pitchFamily="18" charset="0"/>
                <a:cs typeface="Times New Roman" panose="02020603050405020304" pitchFamily="18" charset="0"/>
              </a:rPr>
              <a:t>7</a:t>
            </a:r>
            <a:r>
              <a:rPr lang="zh-CN" altLang="en-US" sz="1800" b="1">
                <a:latin typeface="Times New Roman" panose="02020603050405020304" pitchFamily="18" charset="0"/>
                <a:cs typeface="Times New Roman" panose="02020603050405020304" pitchFamily="18" charset="0"/>
              </a:rPr>
              <a:t>章   </a:t>
            </a:r>
            <a:r>
              <a:rPr lang="en-US" altLang="zh-CN" sz="1800">
                <a:latin typeface="Times New Roman" panose="02020603050405020304" pitchFamily="18" charset="0"/>
                <a:cs typeface="Times New Roman" panose="02020603050405020304" pitchFamily="18" charset="0"/>
              </a:rPr>
              <a:t>ROS2</a:t>
            </a:r>
            <a:r>
              <a:rPr lang="zh-CN" altLang="zh-CN" sz="1800">
                <a:latin typeface="Times New Roman" panose="02020603050405020304" pitchFamily="18" charset="0"/>
                <a:cs typeface="Times New Roman" panose="02020603050405020304" pitchFamily="18" charset="0"/>
              </a:rPr>
              <a:t>中的</a:t>
            </a:r>
            <a:r>
              <a:rPr lang="en-US" altLang="zh-CN" sz="1800">
                <a:latin typeface="Times New Roman" panose="02020603050405020304" pitchFamily="18" charset="0"/>
                <a:cs typeface="Times New Roman" panose="02020603050405020304" pitchFamily="18" charset="0"/>
              </a:rPr>
              <a:t>SLAM</a:t>
            </a:r>
            <a:r>
              <a:rPr lang="zh-CN" altLang="zh-CN" sz="1800">
                <a:latin typeface="Times New Roman" panose="02020603050405020304" pitchFamily="18" charset="0"/>
                <a:cs typeface="Times New Roman" panose="02020603050405020304" pitchFamily="18" charset="0"/>
              </a:rPr>
              <a:t>环境建图</a:t>
            </a:r>
            <a:endParaRPr lang="zh-CN" altLang="en-US" sz="1800" b="1">
              <a:latin typeface="Times New Roman" panose="02020603050405020304" pitchFamily="18" charset="0"/>
              <a:cs typeface="Times New Roman" panose="02020603050405020304" pitchFamily="18" charset="0"/>
            </a:endParaRPr>
          </a:p>
        </p:txBody>
      </p:sp>
      <p:sp>
        <p:nvSpPr>
          <p:cNvPr id="19466" name="文本框 21"/>
          <p:cNvSpPr txBox="1">
            <a:spLocks noChangeArrowheads="1"/>
          </p:cNvSpPr>
          <p:nvPr/>
        </p:nvSpPr>
        <p:spPr bwMode="auto">
          <a:xfrm>
            <a:off x="1906588" y="4127500"/>
            <a:ext cx="5832475" cy="369888"/>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800" b="1">
                <a:latin typeface="Times New Roman" panose="02020603050405020304" pitchFamily="18" charset="0"/>
                <a:cs typeface="Times New Roman" panose="02020603050405020304" pitchFamily="18" charset="0"/>
              </a:rPr>
              <a:t>第</a:t>
            </a:r>
            <a:r>
              <a:rPr lang="en-US" altLang="zh-CN" sz="1800" b="1">
                <a:latin typeface="Times New Roman" panose="02020603050405020304" pitchFamily="18" charset="0"/>
                <a:cs typeface="Times New Roman" panose="02020603050405020304" pitchFamily="18" charset="0"/>
              </a:rPr>
              <a:t>8</a:t>
            </a:r>
            <a:r>
              <a:rPr lang="zh-CN" altLang="en-US" sz="1800" b="1">
                <a:latin typeface="Times New Roman" panose="02020603050405020304" pitchFamily="18" charset="0"/>
                <a:cs typeface="Times New Roman" panose="02020603050405020304" pitchFamily="18" charset="0"/>
              </a:rPr>
              <a:t>章   </a:t>
            </a:r>
            <a:r>
              <a:rPr lang="en-US" altLang="zh-CN" sz="1800">
                <a:latin typeface="Times New Roman" panose="02020603050405020304" pitchFamily="18" charset="0"/>
                <a:cs typeface="Times New Roman" panose="02020603050405020304" pitchFamily="18" charset="0"/>
              </a:rPr>
              <a:t>ROS2</a:t>
            </a:r>
            <a:r>
              <a:rPr lang="zh-CN" altLang="zh-CN" sz="1800">
                <a:latin typeface="Times New Roman" panose="02020603050405020304" pitchFamily="18" charset="0"/>
                <a:cs typeface="Times New Roman" panose="02020603050405020304" pitchFamily="18" charset="0"/>
              </a:rPr>
              <a:t>中的</a:t>
            </a:r>
            <a:r>
              <a:rPr lang="en-US" altLang="zh-CN" sz="1800">
                <a:latin typeface="Times New Roman" panose="02020603050405020304" pitchFamily="18" charset="0"/>
                <a:cs typeface="Times New Roman" panose="02020603050405020304" pitchFamily="18" charset="0"/>
              </a:rPr>
              <a:t>NAV2</a:t>
            </a:r>
            <a:r>
              <a:rPr lang="zh-CN" altLang="zh-CN" sz="1800">
                <a:latin typeface="Times New Roman" panose="02020603050405020304" pitchFamily="18" charset="0"/>
                <a:cs typeface="Times New Roman" panose="02020603050405020304" pitchFamily="18" charset="0"/>
              </a:rPr>
              <a:t>自主导航</a:t>
            </a:r>
            <a:endParaRPr lang="zh-CN" altLang="en-US" sz="1800" b="1">
              <a:latin typeface="Times New Roman" panose="02020603050405020304" pitchFamily="18" charset="0"/>
              <a:cs typeface="Times New Roman" panose="02020603050405020304" pitchFamily="18" charset="0"/>
            </a:endParaRPr>
          </a:p>
        </p:txBody>
      </p:sp>
      <p:sp>
        <p:nvSpPr>
          <p:cNvPr id="19467" name="文本框 21"/>
          <p:cNvSpPr txBox="1">
            <a:spLocks noChangeArrowheads="1"/>
          </p:cNvSpPr>
          <p:nvPr/>
        </p:nvSpPr>
        <p:spPr bwMode="auto">
          <a:xfrm>
            <a:off x="1906588" y="4560888"/>
            <a:ext cx="5832475" cy="369887"/>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800" b="1">
                <a:latin typeface="Times New Roman" panose="02020603050405020304" pitchFamily="18" charset="0"/>
                <a:cs typeface="Times New Roman" panose="02020603050405020304" pitchFamily="18" charset="0"/>
              </a:rPr>
              <a:t>第</a:t>
            </a:r>
            <a:r>
              <a:rPr lang="en-US" altLang="zh-CN" sz="1800" b="1">
                <a:latin typeface="Times New Roman" panose="02020603050405020304" pitchFamily="18" charset="0"/>
                <a:cs typeface="Times New Roman" panose="02020603050405020304" pitchFamily="18" charset="0"/>
              </a:rPr>
              <a:t>9</a:t>
            </a:r>
            <a:r>
              <a:rPr lang="zh-CN" altLang="en-US" sz="1800" b="1">
                <a:latin typeface="Times New Roman" panose="02020603050405020304" pitchFamily="18" charset="0"/>
                <a:cs typeface="Times New Roman" panose="02020603050405020304" pitchFamily="18" charset="0"/>
              </a:rPr>
              <a:t>章   </a:t>
            </a:r>
            <a:r>
              <a:rPr lang="en-US" altLang="zh-CN" sz="1800">
                <a:latin typeface="Times New Roman" panose="02020603050405020304" pitchFamily="18" charset="0"/>
                <a:cs typeface="Times New Roman" panose="02020603050405020304" pitchFamily="18" charset="0"/>
              </a:rPr>
              <a:t>ROS2</a:t>
            </a:r>
            <a:r>
              <a:rPr lang="zh-CN" altLang="zh-CN" sz="1800">
                <a:latin typeface="Times New Roman" panose="02020603050405020304" pitchFamily="18" charset="0"/>
                <a:cs typeface="Times New Roman" panose="02020603050405020304" pitchFamily="18" charset="0"/>
              </a:rPr>
              <a:t>中的图像视觉应用</a:t>
            </a:r>
            <a:endParaRPr lang="zh-CN" altLang="en-US" sz="1800" b="1">
              <a:latin typeface="Times New Roman" panose="02020603050405020304" pitchFamily="18" charset="0"/>
              <a:cs typeface="Times New Roman" panose="02020603050405020304" pitchFamily="18" charset="0"/>
            </a:endParaRPr>
          </a:p>
        </p:txBody>
      </p:sp>
      <p:sp>
        <p:nvSpPr>
          <p:cNvPr id="19468" name="文本框 19"/>
          <p:cNvSpPr txBox="1">
            <a:spLocks noChangeArrowheads="1"/>
          </p:cNvSpPr>
          <p:nvPr/>
        </p:nvSpPr>
        <p:spPr bwMode="auto">
          <a:xfrm>
            <a:off x="1906588" y="4995863"/>
            <a:ext cx="6537325" cy="369887"/>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800" b="1">
                <a:latin typeface="Times New Roman" panose="02020603050405020304" pitchFamily="18" charset="0"/>
                <a:cs typeface="Times New Roman" panose="02020603050405020304" pitchFamily="18" charset="0"/>
              </a:rPr>
              <a:t>第</a:t>
            </a:r>
            <a:r>
              <a:rPr lang="en-US" altLang="zh-CN" sz="1800" b="1">
                <a:latin typeface="Times New Roman" panose="02020603050405020304" pitchFamily="18" charset="0"/>
                <a:cs typeface="Times New Roman" panose="02020603050405020304" pitchFamily="18" charset="0"/>
              </a:rPr>
              <a:t>10</a:t>
            </a:r>
            <a:r>
              <a:rPr lang="zh-CN" altLang="en-US" sz="1800" b="1">
                <a:latin typeface="Times New Roman" panose="02020603050405020304" pitchFamily="18" charset="0"/>
                <a:cs typeface="Times New Roman" panose="02020603050405020304" pitchFamily="18" charset="0"/>
              </a:rPr>
              <a:t>章 </a:t>
            </a:r>
            <a:r>
              <a:rPr lang="en-US" altLang="zh-CN" sz="1800">
                <a:latin typeface="Times New Roman" panose="02020603050405020304" pitchFamily="18" charset="0"/>
                <a:cs typeface="Times New Roman" panose="02020603050405020304" pitchFamily="18" charset="0"/>
              </a:rPr>
              <a:t>ROS2</a:t>
            </a:r>
            <a:r>
              <a:rPr lang="zh-CN" altLang="zh-CN" sz="1800">
                <a:latin typeface="Times New Roman" panose="02020603050405020304" pitchFamily="18" charset="0"/>
                <a:cs typeface="Times New Roman" panose="02020603050405020304" pitchFamily="18" charset="0"/>
              </a:rPr>
              <a:t>的三维视觉应用</a:t>
            </a:r>
            <a:endParaRPr lang="zh-CN" altLang="en-US" sz="1800" b="1">
              <a:latin typeface="Times New Roman" panose="02020603050405020304" pitchFamily="18" charset="0"/>
              <a:cs typeface="Times New Roman" panose="02020603050405020304" pitchFamily="18" charset="0"/>
            </a:endParaRPr>
          </a:p>
        </p:txBody>
      </p:sp>
      <p:sp>
        <p:nvSpPr>
          <p:cNvPr id="19469" name="文本框 21"/>
          <p:cNvSpPr txBox="1">
            <a:spLocks noChangeArrowheads="1"/>
          </p:cNvSpPr>
          <p:nvPr/>
        </p:nvSpPr>
        <p:spPr bwMode="auto">
          <a:xfrm>
            <a:off x="1906588" y="5429250"/>
            <a:ext cx="5832475" cy="369888"/>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800" b="1">
                <a:latin typeface="Times New Roman" panose="02020603050405020304" pitchFamily="18" charset="0"/>
                <a:cs typeface="Times New Roman" panose="02020603050405020304" pitchFamily="18" charset="0"/>
              </a:rPr>
              <a:t>第</a:t>
            </a:r>
            <a:r>
              <a:rPr lang="en-US" altLang="zh-CN" sz="1800" b="1">
                <a:latin typeface="Times New Roman" panose="02020603050405020304" pitchFamily="18" charset="0"/>
                <a:cs typeface="Times New Roman" panose="02020603050405020304" pitchFamily="18" charset="0"/>
              </a:rPr>
              <a:t>11</a:t>
            </a:r>
            <a:r>
              <a:rPr lang="zh-CN" altLang="en-US" sz="1800" b="1">
                <a:latin typeface="Times New Roman" panose="02020603050405020304" pitchFamily="18" charset="0"/>
                <a:cs typeface="Times New Roman" panose="02020603050405020304" pitchFamily="18" charset="0"/>
              </a:rPr>
              <a:t>章 </a:t>
            </a:r>
            <a:r>
              <a:rPr lang="en-US" altLang="zh-CN" sz="1800">
                <a:latin typeface="Times New Roman" panose="02020603050405020304" pitchFamily="18" charset="0"/>
                <a:cs typeface="Times New Roman" panose="02020603050405020304" pitchFamily="18" charset="0"/>
              </a:rPr>
              <a:t>ROS2</a:t>
            </a:r>
            <a:r>
              <a:rPr lang="zh-CN" altLang="zh-CN" sz="1800">
                <a:latin typeface="Times New Roman" panose="02020603050405020304" pitchFamily="18" charset="0"/>
                <a:cs typeface="Times New Roman" panose="02020603050405020304" pitchFamily="18" charset="0"/>
              </a:rPr>
              <a:t>的机械臂应用</a:t>
            </a:r>
            <a:endParaRPr lang="zh-CN" altLang="en-US" sz="1800" b="1">
              <a:latin typeface="Times New Roman" panose="02020603050405020304" pitchFamily="18" charset="0"/>
              <a:cs typeface="Times New Roman" panose="02020603050405020304" pitchFamily="18" charset="0"/>
            </a:endParaRPr>
          </a:p>
        </p:txBody>
      </p:sp>
      <p:sp>
        <p:nvSpPr>
          <p:cNvPr id="19470" name="文本框 21"/>
          <p:cNvSpPr txBox="1">
            <a:spLocks noChangeArrowheads="1"/>
          </p:cNvSpPr>
          <p:nvPr/>
        </p:nvSpPr>
        <p:spPr bwMode="auto">
          <a:xfrm>
            <a:off x="1906588" y="5864225"/>
            <a:ext cx="5832475" cy="368300"/>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800" b="1">
                <a:latin typeface="Times New Roman" panose="02020603050405020304" pitchFamily="18" charset="0"/>
                <a:cs typeface="Times New Roman" panose="02020603050405020304" pitchFamily="18" charset="0"/>
              </a:rPr>
              <a:t>第</a:t>
            </a:r>
            <a:r>
              <a:rPr lang="en-US" altLang="zh-CN" sz="1800" b="1">
                <a:latin typeface="Times New Roman" panose="02020603050405020304" pitchFamily="18" charset="0"/>
                <a:cs typeface="Times New Roman" panose="02020603050405020304" pitchFamily="18" charset="0"/>
              </a:rPr>
              <a:t>12</a:t>
            </a:r>
            <a:r>
              <a:rPr lang="zh-CN" altLang="en-US" sz="1800" b="1">
                <a:latin typeface="Times New Roman" panose="02020603050405020304" pitchFamily="18" charset="0"/>
                <a:cs typeface="Times New Roman" panose="02020603050405020304" pitchFamily="18" charset="0"/>
              </a:rPr>
              <a:t>章 </a:t>
            </a:r>
            <a:r>
              <a:rPr lang="zh-CN" altLang="zh-CN" sz="1800">
                <a:latin typeface="Times New Roman" panose="02020603050405020304" pitchFamily="18" charset="0"/>
                <a:cs typeface="Times New Roman" panose="02020603050405020304" pitchFamily="18" charset="0"/>
              </a:rPr>
              <a:t>基于</a:t>
            </a:r>
            <a:r>
              <a:rPr lang="en-US" altLang="zh-CN" sz="1800">
                <a:latin typeface="Times New Roman" panose="02020603050405020304" pitchFamily="18" charset="0"/>
                <a:cs typeface="Times New Roman" panose="02020603050405020304" pitchFamily="18" charset="0"/>
              </a:rPr>
              <a:t>ROS2</a:t>
            </a:r>
            <a:r>
              <a:rPr lang="zh-CN" altLang="zh-CN" sz="1800">
                <a:latin typeface="Times New Roman" panose="02020603050405020304" pitchFamily="18" charset="0"/>
                <a:cs typeface="Times New Roman" panose="02020603050405020304" pitchFamily="18" charset="0"/>
              </a:rPr>
              <a:t>的综合应用</a:t>
            </a:r>
            <a:endParaRPr lang="zh-CN" altLang="en-US" sz="1800" b="1">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任意多边形 9229"/>
          <p:cNvSpPr>
            <a:spLocks noChangeArrowheads="1"/>
          </p:cNvSpPr>
          <p:nvPr/>
        </p:nvSpPr>
        <p:spPr bwMode="auto">
          <a:xfrm rot="6402108" flipH="1">
            <a:off x="-450850" y="1527175"/>
            <a:ext cx="3827462" cy="372903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0 h 21600"/>
              <a:gd name="T10" fmla="*/ 0 w 21600"/>
              <a:gd name="T11" fmla="*/ 214748364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44" y="10800"/>
                </a:moveTo>
                <a:cubicBezTo>
                  <a:pt x="10744" y="10769"/>
                  <a:pt x="10769" y="10744"/>
                  <a:pt x="10800" y="10744"/>
                </a:cubicBezTo>
                <a:cubicBezTo>
                  <a:pt x="10831" y="10744"/>
                  <a:pt x="10856" y="10769"/>
                  <a:pt x="10856" y="10800"/>
                </a:cubicBezTo>
                <a:lnTo>
                  <a:pt x="21600" y="10800"/>
                </a:lnTo>
                <a:cubicBezTo>
                  <a:pt x="21600" y="4835"/>
                  <a:pt x="16765" y="0"/>
                  <a:pt x="10800" y="0"/>
                </a:cubicBezTo>
                <a:cubicBezTo>
                  <a:pt x="4835" y="0"/>
                  <a:pt x="0" y="4835"/>
                  <a:pt x="0" y="10800"/>
                </a:cubicBezTo>
                <a:lnTo>
                  <a:pt x="10744" y="10800"/>
                </a:lnTo>
                <a:close/>
              </a:path>
            </a:pathLst>
          </a:custGeom>
        </p:spPr>
        <p:style>
          <a:lnRef idx="2">
            <a:schemeClr val="accent5"/>
          </a:lnRef>
          <a:fillRef idx="1">
            <a:schemeClr val="lt1"/>
          </a:fillRef>
          <a:effectRef idx="0">
            <a:schemeClr val="accent5"/>
          </a:effectRef>
          <a:fontRef idx="minor">
            <a:schemeClr val="dk1"/>
          </a:fontRef>
        </p:style>
        <p:txBody>
          <a:bodyPr/>
          <a:lstStyle/>
          <a:p>
            <a:pPr>
              <a:defRPr/>
            </a:pPr>
            <a:endParaRPr lang="zh-CN" altLang="en-US" b="1">
              <a:ln w="18000">
                <a:solidFill>
                  <a:schemeClr val="accent1">
                    <a:lumMod val="50000"/>
                  </a:schemeClr>
                </a:solidFill>
                <a:prstDash val="solid"/>
                <a:miter lim="800000"/>
              </a:ln>
              <a:noFill/>
              <a:effectLst>
                <a:outerShdw blurRad="25500" dist="23000" dir="7020000" algn="tl">
                  <a:srgbClr val="000000">
                    <a:alpha val="50000"/>
                  </a:srgbClr>
                </a:outerShdw>
              </a:effectLst>
            </a:endParaRPr>
          </a:p>
        </p:txBody>
      </p:sp>
      <p:sp>
        <p:nvSpPr>
          <p:cNvPr id="20483" name="矩形 9219"/>
          <p:cNvSpPr>
            <a:spLocks noChangeArrowheads="1"/>
          </p:cNvSpPr>
          <p:nvPr/>
        </p:nvSpPr>
        <p:spPr bwMode="auto">
          <a:xfrm>
            <a:off x="1779588" y="1916113"/>
            <a:ext cx="84772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ctr" eaLnBrk="1" hangingPunct="1">
              <a:spcBef>
                <a:spcPct val="0"/>
              </a:spcBef>
              <a:buFontTx/>
              <a:buNone/>
            </a:pPr>
            <a:r>
              <a:rPr lang="zh-CN" altLang="en-US" sz="3600" b="1">
                <a:solidFill>
                  <a:srgbClr val="0000FF"/>
                </a:solidFill>
                <a:latin typeface="方正粗宋简体" charset="0"/>
                <a:ea typeface="方正粗宋简体" charset="0"/>
                <a:sym typeface="方正粗宋简体" charset="0"/>
              </a:rPr>
              <a:t>第</a:t>
            </a:r>
            <a:endParaRPr lang="en-US" altLang="zh-CN" sz="3600" b="1">
              <a:solidFill>
                <a:srgbClr val="0000FF"/>
              </a:solidFill>
              <a:latin typeface="方正粗宋简体" charset="0"/>
              <a:ea typeface="方正粗宋简体" charset="0"/>
              <a:sym typeface="方正粗宋简体" charset="0"/>
            </a:endParaRPr>
          </a:p>
          <a:p>
            <a:pPr algn="ctr" eaLnBrk="1" hangingPunct="1">
              <a:spcBef>
                <a:spcPct val="0"/>
              </a:spcBef>
              <a:buFontTx/>
              <a:buNone/>
            </a:pPr>
            <a:r>
              <a:rPr lang="en-US" altLang="zh-CN" sz="3600" b="1">
                <a:solidFill>
                  <a:srgbClr val="0000FF"/>
                </a:solidFill>
                <a:latin typeface="方正粗宋简体" charset="0"/>
                <a:ea typeface="方正粗宋简体" charset="0"/>
                <a:sym typeface="方正粗宋简体" charset="0"/>
              </a:rPr>
              <a:t>1</a:t>
            </a:r>
            <a:endParaRPr lang="en-US" altLang="zh-CN" sz="3600" b="1">
              <a:solidFill>
                <a:srgbClr val="0000FF"/>
              </a:solidFill>
              <a:latin typeface="方正粗宋简体" charset="0"/>
              <a:ea typeface="方正粗宋简体" charset="0"/>
              <a:sym typeface="方正粗宋简体" charset="0"/>
            </a:endParaRPr>
          </a:p>
          <a:p>
            <a:pPr algn="ctr" eaLnBrk="1" hangingPunct="1">
              <a:spcBef>
                <a:spcPct val="0"/>
              </a:spcBef>
              <a:buFontTx/>
              <a:buNone/>
            </a:pPr>
            <a:r>
              <a:rPr lang="zh-CN" altLang="en-US" sz="3600" b="1">
                <a:solidFill>
                  <a:srgbClr val="0000FF"/>
                </a:solidFill>
                <a:latin typeface="方正粗宋简体" charset="0"/>
                <a:ea typeface="方正粗宋简体" charset="0"/>
                <a:sym typeface="方正粗宋简体" charset="0"/>
              </a:rPr>
              <a:t>章</a:t>
            </a:r>
            <a:endParaRPr lang="zh-CN" altLang="en-US" sz="3600" b="1">
              <a:solidFill>
                <a:srgbClr val="0000FF"/>
              </a:solidFill>
              <a:latin typeface="方正粗宋简体" charset="0"/>
              <a:ea typeface="方正粗宋简体" charset="0"/>
              <a:sym typeface="方正粗宋简体" charset="0"/>
            </a:endParaRPr>
          </a:p>
        </p:txBody>
      </p:sp>
      <p:sp>
        <p:nvSpPr>
          <p:cNvPr id="8195" name="任意多边形 9228"/>
          <p:cNvSpPr>
            <a:spLocks noChangeArrowheads="1"/>
          </p:cNvSpPr>
          <p:nvPr/>
        </p:nvSpPr>
        <p:spPr bwMode="auto">
          <a:xfrm rot="6405277">
            <a:off x="-854075" y="1150938"/>
            <a:ext cx="4579937" cy="4529138"/>
          </a:xfrm>
          <a:custGeom>
            <a:avLst/>
            <a:gdLst>
              <a:gd name="T0" fmla="*/ 323 w 21600"/>
              <a:gd name="T1" fmla="*/ 10641 h 21600"/>
              <a:gd name="T2" fmla="*/ 10800 w 21600"/>
              <a:gd name="T3" fmla="*/ 322 h 21600"/>
              <a:gd name="T4" fmla="*/ 21277 w 21600"/>
              <a:gd name="T5" fmla="*/ 10640 h 21600"/>
              <a:gd name="T6" fmla="*/ 21598 w 21600"/>
              <a:gd name="T7" fmla="*/ 10636 h 21600"/>
              <a:gd name="T8" fmla="*/ 10798 w 21600"/>
              <a:gd name="T9" fmla="*/ -164 h 21600"/>
              <a:gd name="T10" fmla="*/ -1 w 21600"/>
              <a:gd name="T11" fmla="*/ 10472 h 21600"/>
            </a:gdLst>
            <a:ahLst/>
            <a:cxnLst>
              <a:cxn ang="0">
                <a:pos x="T0" y="T1"/>
              </a:cxn>
              <a:cxn ang="0">
                <a:pos x="T2" y="T3"/>
              </a:cxn>
              <a:cxn ang="0">
                <a:pos x="T4" y="T5"/>
              </a:cxn>
              <a:cxn ang="0">
                <a:pos x="T6" y="T7"/>
              </a:cxn>
              <a:cxn ang="0">
                <a:pos x="T8" y="T9"/>
              </a:cxn>
              <a:cxn ang="0">
                <a:pos x="T10" y="T11"/>
              </a:cxn>
            </a:cxnLst>
            <a:rect l="0" t="0" r="r" b="b"/>
            <a:pathLst>
              <a:path w="21600" h="21600">
                <a:moveTo>
                  <a:pt x="323" y="10641"/>
                </a:moveTo>
                <a:cubicBezTo>
                  <a:pt x="409" y="4927"/>
                  <a:pt x="5067" y="322"/>
                  <a:pt x="10800" y="322"/>
                </a:cubicBezTo>
                <a:cubicBezTo>
                  <a:pt x="16534" y="322"/>
                  <a:pt x="21192" y="4927"/>
                  <a:pt x="21277" y="10640"/>
                </a:cubicBezTo>
                <a:lnTo>
                  <a:pt x="21598" y="10636"/>
                </a:lnTo>
                <a:cubicBezTo>
                  <a:pt x="21509" y="4583"/>
                  <a:pt x="16708" y="-164"/>
                  <a:pt x="10798" y="-164"/>
                </a:cubicBezTo>
                <a:cubicBezTo>
                  <a:pt x="4888" y="-164"/>
                  <a:pt x="87" y="4583"/>
                  <a:pt x="-1" y="10472"/>
                </a:cubicBezTo>
                <a:close/>
              </a:path>
            </a:pathLst>
          </a:custGeom>
        </p:spPr>
        <p:style>
          <a:lnRef idx="2">
            <a:schemeClr val="accent2"/>
          </a:lnRef>
          <a:fillRef idx="1">
            <a:schemeClr val="lt1"/>
          </a:fillRef>
          <a:effectRef idx="0">
            <a:schemeClr val="accent2"/>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0485" name="圆角矩形 9230"/>
          <p:cNvSpPr>
            <a:spLocks noChangeArrowheads="1"/>
          </p:cNvSpPr>
          <p:nvPr/>
        </p:nvSpPr>
        <p:spPr bwMode="auto">
          <a:xfrm>
            <a:off x="3906838" y="2708275"/>
            <a:ext cx="4049712" cy="649288"/>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endParaRPr lang="zh-CN" altLang="en-US" sz="2600" b="1">
              <a:solidFill>
                <a:schemeClr val="tx2"/>
              </a:solidFill>
              <a:ea typeface="楷体_GB2312" pitchFamily="49" charset="-122"/>
            </a:endParaRPr>
          </a:p>
        </p:txBody>
      </p:sp>
      <p:sp>
        <p:nvSpPr>
          <p:cNvPr id="20486" name="圆角矩形 9232"/>
          <p:cNvSpPr>
            <a:spLocks noChangeArrowheads="1"/>
          </p:cNvSpPr>
          <p:nvPr/>
        </p:nvSpPr>
        <p:spPr bwMode="auto">
          <a:xfrm>
            <a:off x="3906838" y="3716338"/>
            <a:ext cx="4481512" cy="649287"/>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2800"/>
              <a:t>1.3 Ubuntu 22.04</a:t>
            </a:r>
            <a:r>
              <a:rPr lang="zh-CN" altLang="zh-CN" sz="2800"/>
              <a:t>使用入门</a:t>
            </a:r>
            <a:endParaRPr lang="zh-CN" altLang="en-US" sz="2800" b="1">
              <a:solidFill>
                <a:schemeClr val="tx2"/>
              </a:solidFill>
              <a:latin typeface="楷体_GB2312" pitchFamily="49" charset="-122"/>
              <a:ea typeface="楷体_GB2312" pitchFamily="49" charset="-122"/>
            </a:endParaRPr>
          </a:p>
        </p:txBody>
      </p:sp>
      <p:sp>
        <p:nvSpPr>
          <p:cNvPr id="20487" name="圆角矩形 9234"/>
          <p:cNvSpPr>
            <a:spLocks noChangeArrowheads="1"/>
          </p:cNvSpPr>
          <p:nvPr/>
        </p:nvSpPr>
        <p:spPr bwMode="auto">
          <a:xfrm>
            <a:off x="3475038" y="1700213"/>
            <a:ext cx="2974975" cy="649287"/>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2800"/>
              <a:t>1.1 Ubuntu </a:t>
            </a:r>
            <a:r>
              <a:rPr lang="zh-CN" altLang="zh-CN" sz="2800"/>
              <a:t>简介</a:t>
            </a:r>
            <a:endParaRPr lang="zh-CN" altLang="en-US" sz="2800" b="1">
              <a:solidFill>
                <a:schemeClr val="tx2"/>
              </a:solidFill>
              <a:ea typeface="楷体_GB2312" pitchFamily="49" charset="-122"/>
            </a:endParaRPr>
          </a:p>
        </p:txBody>
      </p:sp>
      <p:grpSp>
        <p:nvGrpSpPr>
          <p:cNvPr id="20488" name="组合 9235"/>
          <p:cNvGrpSpPr/>
          <p:nvPr/>
        </p:nvGrpSpPr>
        <p:grpSpPr bwMode="auto">
          <a:xfrm>
            <a:off x="3100388" y="1844675"/>
            <a:ext cx="361950" cy="361950"/>
            <a:chOff x="2078" y="1680"/>
            <a:chExt cx="1615" cy="1615"/>
          </a:xfrm>
        </p:grpSpPr>
        <p:sp>
          <p:nvSpPr>
            <p:cNvPr id="19489" name="椭圆 9236"/>
            <p:cNvSpPr>
              <a:spLocks noChangeArrowheads="1"/>
            </p:cNvSpPr>
            <p:nvPr/>
          </p:nvSpPr>
          <p:spPr bwMode="auto">
            <a:xfrm>
              <a:off x="2078" y="1680"/>
              <a:ext cx="1615" cy="1615"/>
            </a:xfrm>
            <a:prstGeom prst="ellipse">
              <a:avLst/>
            </a:prstGeom>
          </p:spPr>
          <p:style>
            <a:lnRef idx="2">
              <a:schemeClr val="accent5"/>
            </a:lnRef>
            <a:fillRef idx="1">
              <a:schemeClr val="lt1"/>
            </a:fillRef>
            <a:effectRef idx="0">
              <a:schemeClr val="accent5"/>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sp>
          <p:nvSpPr>
            <p:cNvPr id="19490" name="椭圆 9237"/>
            <p:cNvSpPr>
              <a:spLocks noChangeArrowheads="1"/>
            </p:cNvSpPr>
            <p:nvPr/>
          </p:nvSpPr>
          <p:spPr bwMode="auto">
            <a:xfrm>
              <a:off x="2170" y="1772"/>
              <a:ext cx="1431" cy="1431"/>
            </a:xfrm>
            <a:prstGeom prst="ellipse">
              <a:avLst/>
            </a:prstGeom>
          </p:spPr>
          <p:style>
            <a:lnRef idx="2">
              <a:schemeClr val="accent5"/>
            </a:lnRef>
            <a:fillRef idx="1">
              <a:schemeClr val="lt1"/>
            </a:fillRef>
            <a:effectRef idx="0">
              <a:schemeClr val="accent5"/>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sp>
          <p:nvSpPr>
            <p:cNvPr id="8202" name="椭圆 9238"/>
            <p:cNvSpPr>
              <a:spLocks noChangeArrowheads="1"/>
            </p:cNvSpPr>
            <p:nvPr/>
          </p:nvSpPr>
          <p:spPr bwMode="auto">
            <a:xfrm>
              <a:off x="2255" y="1857"/>
              <a:ext cx="1261" cy="1261"/>
            </a:xfrm>
            <a:prstGeom prst="ellipse">
              <a:avLst/>
            </a:prstGeom>
          </p:spPr>
          <p:style>
            <a:lnRef idx="2">
              <a:schemeClr val="accent5"/>
            </a:lnRef>
            <a:fillRef idx="1">
              <a:schemeClr val="lt1"/>
            </a:fillRef>
            <a:effectRef idx="0">
              <a:schemeClr val="accent5"/>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19492" name="椭圆 9239"/>
            <p:cNvSpPr>
              <a:spLocks noChangeArrowheads="1"/>
            </p:cNvSpPr>
            <p:nvPr/>
          </p:nvSpPr>
          <p:spPr bwMode="auto">
            <a:xfrm>
              <a:off x="2255" y="1857"/>
              <a:ext cx="1261" cy="1261"/>
            </a:xfrm>
            <a:prstGeom prst="ellipse">
              <a:avLst/>
            </a:prstGeom>
          </p:spPr>
          <p:style>
            <a:lnRef idx="2">
              <a:schemeClr val="accent5"/>
            </a:lnRef>
            <a:fillRef idx="1">
              <a:schemeClr val="lt1"/>
            </a:fillRef>
            <a:effectRef idx="0">
              <a:schemeClr val="accent5"/>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sp>
          <p:nvSpPr>
            <p:cNvPr id="8204" name="椭圆 9240"/>
            <p:cNvSpPr>
              <a:spLocks noChangeArrowheads="1"/>
            </p:cNvSpPr>
            <p:nvPr/>
          </p:nvSpPr>
          <p:spPr bwMode="auto">
            <a:xfrm>
              <a:off x="2340" y="1942"/>
              <a:ext cx="1091" cy="1098"/>
            </a:xfrm>
            <a:prstGeom prst="ellipse">
              <a:avLst/>
            </a:prstGeom>
          </p:spPr>
          <p:style>
            <a:lnRef idx="2">
              <a:schemeClr val="accent5"/>
            </a:lnRef>
            <a:fillRef idx="1">
              <a:schemeClr val="lt1"/>
            </a:fillRef>
            <a:effectRef idx="0">
              <a:schemeClr val="accent5"/>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19494" name="椭圆 9241"/>
            <p:cNvSpPr>
              <a:spLocks noChangeArrowheads="1"/>
            </p:cNvSpPr>
            <p:nvPr/>
          </p:nvSpPr>
          <p:spPr bwMode="auto">
            <a:xfrm>
              <a:off x="2340" y="1942"/>
              <a:ext cx="1091" cy="1098"/>
            </a:xfrm>
            <a:prstGeom prst="ellipse">
              <a:avLst/>
            </a:prstGeom>
          </p:spPr>
          <p:style>
            <a:lnRef idx="2">
              <a:schemeClr val="accent5"/>
            </a:lnRef>
            <a:fillRef idx="1">
              <a:schemeClr val="lt1"/>
            </a:fillRef>
            <a:effectRef idx="0">
              <a:schemeClr val="accent5"/>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grpSp>
      <p:grpSp>
        <p:nvGrpSpPr>
          <p:cNvPr id="20489" name="组合 9249"/>
          <p:cNvGrpSpPr/>
          <p:nvPr/>
        </p:nvGrpSpPr>
        <p:grpSpPr bwMode="auto">
          <a:xfrm>
            <a:off x="3475038" y="2781300"/>
            <a:ext cx="361950" cy="361950"/>
            <a:chOff x="2078" y="1680"/>
            <a:chExt cx="1615" cy="1615"/>
          </a:xfrm>
        </p:grpSpPr>
        <p:sp>
          <p:nvSpPr>
            <p:cNvPr id="19483" name="椭圆 9250"/>
            <p:cNvSpPr>
              <a:spLocks noChangeArrowheads="1"/>
            </p:cNvSpPr>
            <p:nvPr/>
          </p:nvSpPr>
          <p:spPr bwMode="auto">
            <a:xfrm>
              <a:off x="2078" y="1680"/>
              <a:ext cx="1615" cy="1615"/>
            </a:xfrm>
            <a:prstGeom prst="ellipse">
              <a:avLst/>
            </a:prstGeom>
          </p:spPr>
          <p:style>
            <a:lnRef idx="2">
              <a:schemeClr val="accent6"/>
            </a:lnRef>
            <a:fillRef idx="1">
              <a:schemeClr val="lt1"/>
            </a:fillRef>
            <a:effectRef idx="0">
              <a:schemeClr val="accent6"/>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sp>
          <p:nvSpPr>
            <p:cNvPr id="19484" name="椭圆 9251"/>
            <p:cNvSpPr>
              <a:spLocks noChangeArrowheads="1"/>
            </p:cNvSpPr>
            <p:nvPr/>
          </p:nvSpPr>
          <p:spPr bwMode="auto">
            <a:xfrm>
              <a:off x="2170" y="1772"/>
              <a:ext cx="1431" cy="1431"/>
            </a:xfrm>
            <a:prstGeom prst="ellipse">
              <a:avLst/>
            </a:prstGeom>
          </p:spPr>
          <p:style>
            <a:lnRef idx="2">
              <a:schemeClr val="accent6"/>
            </a:lnRef>
            <a:fillRef idx="1">
              <a:schemeClr val="lt1"/>
            </a:fillRef>
            <a:effectRef idx="0">
              <a:schemeClr val="accent6"/>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sp>
          <p:nvSpPr>
            <p:cNvPr id="8209" name="椭圆 9252"/>
            <p:cNvSpPr>
              <a:spLocks noChangeArrowheads="1"/>
            </p:cNvSpPr>
            <p:nvPr/>
          </p:nvSpPr>
          <p:spPr bwMode="auto">
            <a:xfrm>
              <a:off x="2255" y="1857"/>
              <a:ext cx="1261" cy="1261"/>
            </a:xfrm>
            <a:prstGeom prst="ellipse">
              <a:avLst/>
            </a:prstGeom>
          </p:spPr>
          <p:style>
            <a:lnRef idx="2">
              <a:schemeClr val="accent6"/>
            </a:lnRef>
            <a:fillRef idx="1">
              <a:schemeClr val="lt1"/>
            </a:fillRef>
            <a:effectRef idx="0">
              <a:schemeClr val="accent6"/>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19486" name="椭圆 9253"/>
            <p:cNvSpPr>
              <a:spLocks noChangeArrowheads="1"/>
            </p:cNvSpPr>
            <p:nvPr/>
          </p:nvSpPr>
          <p:spPr bwMode="auto">
            <a:xfrm>
              <a:off x="2255" y="1857"/>
              <a:ext cx="1261" cy="1261"/>
            </a:xfrm>
            <a:prstGeom prst="ellipse">
              <a:avLst/>
            </a:prstGeom>
          </p:spPr>
          <p:style>
            <a:lnRef idx="2">
              <a:schemeClr val="accent6"/>
            </a:lnRef>
            <a:fillRef idx="1">
              <a:schemeClr val="lt1"/>
            </a:fillRef>
            <a:effectRef idx="0">
              <a:schemeClr val="accent6"/>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sp>
          <p:nvSpPr>
            <p:cNvPr id="8211" name="椭圆 9254"/>
            <p:cNvSpPr>
              <a:spLocks noChangeArrowheads="1"/>
            </p:cNvSpPr>
            <p:nvPr/>
          </p:nvSpPr>
          <p:spPr bwMode="auto">
            <a:xfrm>
              <a:off x="2340" y="1942"/>
              <a:ext cx="1091" cy="1098"/>
            </a:xfrm>
            <a:prstGeom prst="ellipse">
              <a:avLst/>
            </a:prstGeom>
          </p:spPr>
          <p:style>
            <a:lnRef idx="2">
              <a:schemeClr val="accent6"/>
            </a:lnRef>
            <a:fillRef idx="1">
              <a:schemeClr val="lt1"/>
            </a:fillRef>
            <a:effectRef idx="0">
              <a:schemeClr val="accent6"/>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19488" name="椭圆 9255"/>
            <p:cNvSpPr>
              <a:spLocks noChangeArrowheads="1"/>
            </p:cNvSpPr>
            <p:nvPr/>
          </p:nvSpPr>
          <p:spPr bwMode="auto">
            <a:xfrm>
              <a:off x="2340" y="1942"/>
              <a:ext cx="1091" cy="1098"/>
            </a:xfrm>
            <a:prstGeom prst="ellipse">
              <a:avLst/>
            </a:prstGeom>
          </p:spPr>
          <p:style>
            <a:lnRef idx="2">
              <a:schemeClr val="accent6"/>
            </a:lnRef>
            <a:fillRef idx="1">
              <a:schemeClr val="lt1"/>
            </a:fillRef>
            <a:effectRef idx="0">
              <a:schemeClr val="accent6"/>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grpSp>
      <p:grpSp>
        <p:nvGrpSpPr>
          <p:cNvPr id="20490" name="组合 9263"/>
          <p:cNvGrpSpPr/>
          <p:nvPr/>
        </p:nvGrpSpPr>
        <p:grpSpPr bwMode="auto">
          <a:xfrm>
            <a:off x="3459163" y="3860800"/>
            <a:ext cx="338137" cy="361950"/>
            <a:chOff x="2078" y="1680"/>
            <a:chExt cx="1615" cy="1615"/>
          </a:xfrm>
        </p:grpSpPr>
        <p:sp>
          <p:nvSpPr>
            <p:cNvPr id="19477" name="椭圆 9264"/>
            <p:cNvSpPr>
              <a:spLocks noChangeArrowheads="1"/>
            </p:cNvSpPr>
            <p:nvPr/>
          </p:nvSpPr>
          <p:spPr bwMode="auto">
            <a:xfrm>
              <a:off x="2078" y="1680"/>
              <a:ext cx="1615" cy="16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sp>
          <p:nvSpPr>
            <p:cNvPr id="19478" name="椭圆 9265"/>
            <p:cNvSpPr>
              <a:spLocks noChangeArrowheads="1"/>
            </p:cNvSpPr>
            <p:nvPr/>
          </p:nvSpPr>
          <p:spPr bwMode="auto">
            <a:xfrm>
              <a:off x="2169" y="1772"/>
              <a:ext cx="1433" cy="14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sp>
          <p:nvSpPr>
            <p:cNvPr id="8216" name="椭圆 9266"/>
            <p:cNvSpPr>
              <a:spLocks noChangeArrowheads="1"/>
            </p:cNvSpPr>
            <p:nvPr/>
          </p:nvSpPr>
          <p:spPr bwMode="auto">
            <a:xfrm>
              <a:off x="2252" y="1857"/>
              <a:ext cx="1266" cy="12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19480" name="椭圆 9267"/>
            <p:cNvSpPr>
              <a:spLocks noChangeArrowheads="1"/>
            </p:cNvSpPr>
            <p:nvPr/>
          </p:nvSpPr>
          <p:spPr bwMode="auto">
            <a:xfrm>
              <a:off x="2252" y="1857"/>
              <a:ext cx="1266" cy="12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sp>
          <p:nvSpPr>
            <p:cNvPr id="8218" name="椭圆 9268"/>
            <p:cNvSpPr>
              <a:spLocks noChangeArrowheads="1"/>
            </p:cNvSpPr>
            <p:nvPr/>
          </p:nvSpPr>
          <p:spPr bwMode="auto">
            <a:xfrm>
              <a:off x="2336" y="1942"/>
              <a:ext cx="1099" cy="10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19482" name="椭圆 9269"/>
            <p:cNvSpPr>
              <a:spLocks noChangeArrowheads="1"/>
            </p:cNvSpPr>
            <p:nvPr/>
          </p:nvSpPr>
          <p:spPr bwMode="auto">
            <a:xfrm>
              <a:off x="2336" y="1942"/>
              <a:ext cx="1099" cy="10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grpSp>
      <p:sp>
        <p:nvSpPr>
          <p:cNvPr id="20491" name="圆角矩形 9274"/>
          <p:cNvSpPr>
            <a:spLocks noChangeArrowheads="1"/>
          </p:cNvSpPr>
          <p:nvPr/>
        </p:nvSpPr>
        <p:spPr bwMode="auto">
          <a:xfrm>
            <a:off x="3332163" y="4654550"/>
            <a:ext cx="4173537" cy="647700"/>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2800"/>
              <a:t>1.4 </a:t>
            </a:r>
            <a:r>
              <a:rPr lang="zh-CN" altLang="zh-CN" sz="2800"/>
              <a:t>本章小结</a:t>
            </a:r>
            <a:endParaRPr lang="zh-CN" altLang="en-US" sz="2600" b="1">
              <a:solidFill>
                <a:schemeClr val="tx2"/>
              </a:solidFill>
              <a:ea typeface="楷体_GB2312" pitchFamily="49" charset="-122"/>
            </a:endParaRPr>
          </a:p>
        </p:txBody>
      </p:sp>
      <p:grpSp>
        <p:nvGrpSpPr>
          <p:cNvPr id="20492" name="组合 9275"/>
          <p:cNvGrpSpPr/>
          <p:nvPr/>
        </p:nvGrpSpPr>
        <p:grpSpPr bwMode="auto">
          <a:xfrm>
            <a:off x="2898775" y="4797425"/>
            <a:ext cx="338138" cy="361950"/>
            <a:chOff x="2078" y="1680"/>
            <a:chExt cx="1615" cy="1615"/>
          </a:xfrm>
        </p:grpSpPr>
        <p:sp>
          <p:nvSpPr>
            <p:cNvPr id="19471" name="椭圆 9276"/>
            <p:cNvSpPr>
              <a:spLocks noChangeArrowheads="1"/>
            </p:cNvSpPr>
            <p:nvPr/>
          </p:nvSpPr>
          <p:spPr bwMode="auto">
            <a:xfrm>
              <a:off x="2078" y="1680"/>
              <a:ext cx="1615" cy="1615"/>
            </a:xfrm>
            <a:prstGeom prst="ellipse">
              <a:avLst/>
            </a:prstGeom>
          </p:spPr>
          <p:style>
            <a:lnRef idx="1">
              <a:schemeClr val="accent2"/>
            </a:lnRef>
            <a:fillRef idx="2">
              <a:schemeClr val="accent2"/>
            </a:fillRef>
            <a:effectRef idx="1">
              <a:schemeClr val="accent2"/>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sp>
          <p:nvSpPr>
            <p:cNvPr id="19472" name="椭圆 9277"/>
            <p:cNvSpPr>
              <a:spLocks noChangeArrowheads="1"/>
            </p:cNvSpPr>
            <p:nvPr/>
          </p:nvSpPr>
          <p:spPr bwMode="auto">
            <a:xfrm>
              <a:off x="2169" y="1772"/>
              <a:ext cx="1433" cy="1431"/>
            </a:xfrm>
            <a:prstGeom prst="ellipse">
              <a:avLst/>
            </a:prstGeom>
          </p:spPr>
          <p:style>
            <a:lnRef idx="1">
              <a:schemeClr val="accent2"/>
            </a:lnRef>
            <a:fillRef idx="2">
              <a:schemeClr val="accent2"/>
            </a:fillRef>
            <a:effectRef idx="1">
              <a:schemeClr val="accent2"/>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sp>
          <p:nvSpPr>
            <p:cNvPr id="8224" name="椭圆 9278"/>
            <p:cNvSpPr>
              <a:spLocks noChangeArrowheads="1"/>
            </p:cNvSpPr>
            <p:nvPr/>
          </p:nvSpPr>
          <p:spPr bwMode="auto">
            <a:xfrm>
              <a:off x="2252" y="1857"/>
              <a:ext cx="1266" cy="1261"/>
            </a:xfrm>
            <a:prstGeom prst="ellipse">
              <a:avLst/>
            </a:prstGeom>
          </p:spPr>
          <p:style>
            <a:lnRef idx="1">
              <a:schemeClr val="accent2"/>
            </a:lnRef>
            <a:fillRef idx="2">
              <a:schemeClr val="accent2"/>
            </a:fillRef>
            <a:effectRef idx="1">
              <a:schemeClr val="accent2"/>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19474" name="椭圆 9279"/>
            <p:cNvSpPr>
              <a:spLocks noChangeArrowheads="1"/>
            </p:cNvSpPr>
            <p:nvPr/>
          </p:nvSpPr>
          <p:spPr bwMode="auto">
            <a:xfrm>
              <a:off x="2252" y="1857"/>
              <a:ext cx="1266" cy="1261"/>
            </a:xfrm>
            <a:prstGeom prst="ellipse">
              <a:avLst/>
            </a:prstGeom>
          </p:spPr>
          <p:style>
            <a:lnRef idx="1">
              <a:schemeClr val="accent2"/>
            </a:lnRef>
            <a:fillRef idx="2">
              <a:schemeClr val="accent2"/>
            </a:fillRef>
            <a:effectRef idx="1">
              <a:schemeClr val="accent2"/>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sp>
          <p:nvSpPr>
            <p:cNvPr id="8226" name="椭圆 9280"/>
            <p:cNvSpPr>
              <a:spLocks noChangeArrowheads="1"/>
            </p:cNvSpPr>
            <p:nvPr/>
          </p:nvSpPr>
          <p:spPr bwMode="auto">
            <a:xfrm>
              <a:off x="2336" y="1942"/>
              <a:ext cx="1099" cy="1098"/>
            </a:xfrm>
            <a:prstGeom prst="ellipse">
              <a:avLst/>
            </a:prstGeom>
          </p:spPr>
          <p:style>
            <a:lnRef idx="1">
              <a:schemeClr val="accent2"/>
            </a:lnRef>
            <a:fillRef idx="2">
              <a:schemeClr val="accent2"/>
            </a:fillRef>
            <a:effectRef idx="1">
              <a:schemeClr val="accent2"/>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19476" name="椭圆 9281"/>
            <p:cNvSpPr>
              <a:spLocks noChangeArrowheads="1"/>
            </p:cNvSpPr>
            <p:nvPr/>
          </p:nvSpPr>
          <p:spPr bwMode="auto">
            <a:xfrm>
              <a:off x="2336" y="1942"/>
              <a:ext cx="1099" cy="1098"/>
            </a:xfrm>
            <a:prstGeom prst="ellipse">
              <a:avLst/>
            </a:prstGeom>
          </p:spPr>
          <p:style>
            <a:lnRef idx="1">
              <a:schemeClr val="accent2"/>
            </a:lnRef>
            <a:fillRef idx="2">
              <a:schemeClr val="accent2"/>
            </a:fillRef>
            <a:effectRef idx="1">
              <a:schemeClr val="accent2"/>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defRPr/>
              </a:pPr>
              <a:endParaRPr lang="zh-CN" altLang="en-US" sz="1800"/>
            </a:p>
          </p:txBody>
        </p:sp>
      </p:grpSp>
      <p:sp>
        <p:nvSpPr>
          <p:cNvPr id="20493" name="矩形 9283"/>
          <p:cNvSpPr>
            <a:spLocks noChangeArrowheads="1"/>
          </p:cNvSpPr>
          <p:nvPr/>
        </p:nvSpPr>
        <p:spPr bwMode="auto">
          <a:xfrm>
            <a:off x="1403350" y="260350"/>
            <a:ext cx="648176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r>
              <a:rPr lang="zh-CN" altLang="en-US" sz="2800" b="1">
                <a:solidFill>
                  <a:srgbClr val="0000FF"/>
                </a:solidFill>
              </a:rPr>
              <a:t>第</a:t>
            </a:r>
            <a:r>
              <a:rPr lang="en-US" altLang="zh-CN" sz="2800" b="1">
                <a:solidFill>
                  <a:srgbClr val="0000FF"/>
                </a:solidFill>
              </a:rPr>
              <a:t>1</a:t>
            </a:r>
            <a:r>
              <a:rPr lang="zh-CN" altLang="en-US" sz="2800" b="1">
                <a:solidFill>
                  <a:srgbClr val="0000FF"/>
                </a:solidFill>
              </a:rPr>
              <a:t>章 </a:t>
            </a:r>
            <a:r>
              <a:rPr lang="en-US" altLang="zh-CN" sz="2800" b="1">
                <a:solidFill>
                  <a:srgbClr val="0000FF"/>
                </a:solidFill>
              </a:rPr>
              <a:t>Linux Ubuntu</a:t>
            </a:r>
            <a:r>
              <a:rPr lang="zh-CN" altLang="zh-CN" sz="2800" b="1">
                <a:solidFill>
                  <a:srgbClr val="0000FF"/>
                </a:solidFill>
              </a:rPr>
              <a:t>入门基础</a:t>
            </a:r>
            <a:endParaRPr lang="zh-CN" altLang="en-US" sz="2800" b="1">
              <a:solidFill>
                <a:srgbClr val="0000FF"/>
              </a:solidFill>
            </a:endParaRPr>
          </a:p>
        </p:txBody>
      </p:sp>
      <p:sp>
        <p:nvSpPr>
          <p:cNvPr id="20494" name="矩形 9284"/>
          <p:cNvSpPr>
            <a:spLocks noChangeArrowheads="1"/>
          </p:cNvSpPr>
          <p:nvPr/>
        </p:nvSpPr>
        <p:spPr bwMode="auto">
          <a:xfrm>
            <a:off x="4122738" y="2781300"/>
            <a:ext cx="3663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r>
              <a:rPr lang="en-US" altLang="zh-CN" sz="2800"/>
              <a:t>1.2 </a:t>
            </a:r>
            <a:r>
              <a:rPr lang="zh-CN" altLang="zh-CN" sz="2800"/>
              <a:t>安装</a:t>
            </a:r>
            <a:r>
              <a:rPr lang="en-US" altLang="zh-CN" sz="2800"/>
              <a:t>Ubuntu 22.04</a:t>
            </a:r>
            <a:endParaRPr lang="zh-CN" altLang="en-US" sz="2800" b="1">
              <a:solidFill>
                <a:schemeClr val="tx2"/>
              </a:solidFill>
              <a:ea typeface="楷体_GB2312" pitchFamily="49" charset="-122"/>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4"/>
          <p:cNvSpPr txBox="1">
            <a:spLocks noChangeArrowheads="1"/>
          </p:cNvSpPr>
          <p:nvPr/>
        </p:nvSpPr>
        <p:spPr bwMode="auto">
          <a:xfrm>
            <a:off x="395288" y="1268413"/>
            <a:ext cx="8280400" cy="498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20000"/>
              </a:lnSpc>
              <a:buFontTx/>
              <a:buNone/>
            </a:pPr>
            <a:r>
              <a:rPr lang="en-US" altLang="zh-CN" sz="2000"/>
              <a:t>       </a:t>
            </a:r>
            <a:r>
              <a:rPr lang="zh-CN" altLang="zh-CN" sz="2000"/>
              <a:t>机器人操作系统（</a:t>
            </a:r>
            <a:r>
              <a:rPr lang="en-US" altLang="zh-CN" sz="2000"/>
              <a:t>Robot Operating System</a:t>
            </a:r>
            <a:r>
              <a:rPr lang="zh-CN" altLang="zh-CN" sz="2000"/>
              <a:t>，</a:t>
            </a:r>
            <a:r>
              <a:rPr lang="en-US" altLang="zh-CN" sz="2000"/>
              <a:t>ROS</a:t>
            </a:r>
            <a:r>
              <a:rPr lang="zh-CN" altLang="zh-CN" sz="2000"/>
              <a:t>）是一个机器人软件平台，诞生于</a:t>
            </a:r>
            <a:r>
              <a:rPr lang="en-US" altLang="zh-CN" sz="2000"/>
              <a:t>2007</a:t>
            </a:r>
            <a:r>
              <a:rPr lang="zh-CN" altLang="zh-CN" sz="2000"/>
              <a:t>年，它包含了一系列的软件库和工具用于构建机器人应用，目前已成为机器人领域的普遍标准。</a:t>
            </a:r>
            <a:endParaRPr lang="zh-CN" altLang="zh-CN" sz="2000"/>
          </a:p>
          <a:p>
            <a:pPr algn="just">
              <a:lnSpc>
                <a:spcPct val="120000"/>
              </a:lnSpc>
              <a:buFontTx/>
              <a:buNone/>
            </a:pPr>
            <a:r>
              <a:rPr lang="en-US" altLang="zh-CN" sz="2000"/>
              <a:t>        ROS</a:t>
            </a:r>
            <a:r>
              <a:rPr lang="zh-CN" altLang="zh-CN" sz="2000"/>
              <a:t>虽然被称为操作系统，但是真正底层的任务调度、编译、寻址等任务还是由</a:t>
            </a:r>
            <a:r>
              <a:rPr lang="en-US" altLang="zh-CN" sz="2000"/>
              <a:t>Linux</a:t>
            </a:r>
            <a:r>
              <a:rPr lang="zh-CN" altLang="zh-CN" sz="2000"/>
              <a:t>操作系统完成，也就是</a:t>
            </a:r>
            <a:r>
              <a:rPr lang="en-US" altLang="zh-CN" sz="2000" b="1">
                <a:solidFill>
                  <a:srgbClr val="FF0000"/>
                </a:solidFill>
              </a:rPr>
              <a:t>ROS</a:t>
            </a:r>
            <a:r>
              <a:rPr lang="zh-CN" altLang="zh-CN" sz="2000" b="1">
                <a:solidFill>
                  <a:srgbClr val="FF0000"/>
                </a:solidFill>
              </a:rPr>
              <a:t>是一个运行在</a:t>
            </a:r>
            <a:r>
              <a:rPr lang="en-US" altLang="zh-CN" sz="2000" b="1">
                <a:solidFill>
                  <a:srgbClr val="FF0000"/>
                </a:solidFill>
              </a:rPr>
              <a:t>Linux</a:t>
            </a:r>
            <a:r>
              <a:rPr lang="zh-CN" altLang="zh-CN" sz="2000" b="1">
                <a:solidFill>
                  <a:srgbClr val="FF0000"/>
                </a:solidFill>
              </a:rPr>
              <a:t>上的次级操作系统，</a:t>
            </a:r>
            <a:r>
              <a:rPr lang="en-US" altLang="zh-CN" sz="2000" b="1">
                <a:solidFill>
                  <a:srgbClr val="FF0000"/>
                </a:solidFill>
              </a:rPr>
              <a:t>Linux </a:t>
            </a:r>
            <a:r>
              <a:rPr lang="zh-CN" altLang="zh-CN" sz="2000" b="1">
                <a:solidFill>
                  <a:srgbClr val="FF0000"/>
                </a:solidFill>
              </a:rPr>
              <a:t>有不同的发行版本，</a:t>
            </a:r>
            <a:r>
              <a:rPr lang="en-US" altLang="zh-CN" sz="2000" b="1">
                <a:solidFill>
                  <a:srgbClr val="FF0000"/>
                </a:solidFill>
              </a:rPr>
              <a:t>2022</a:t>
            </a:r>
            <a:r>
              <a:rPr lang="zh-CN" altLang="zh-CN" sz="2000" b="1">
                <a:solidFill>
                  <a:srgbClr val="FF0000"/>
                </a:solidFill>
              </a:rPr>
              <a:t>年</a:t>
            </a:r>
            <a:r>
              <a:rPr lang="en-US" altLang="zh-CN" sz="2000" b="1">
                <a:solidFill>
                  <a:srgbClr val="FF0000"/>
                </a:solidFill>
              </a:rPr>
              <a:t>4</a:t>
            </a:r>
            <a:r>
              <a:rPr lang="zh-CN" altLang="zh-CN" sz="2000" b="1">
                <a:solidFill>
                  <a:srgbClr val="FF0000"/>
                </a:solidFill>
              </a:rPr>
              <a:t>月</a:t>
            </a:r>
            <a:r>
              <a:rPr lang="en-US" altLang="zh-CN" sz="2000" b="1">
                <a:solidFill>
                  <a:srgbClr val="FF0000"/>
                </a:solidFill>
              </a:rPr>
              <a:t>22</a:t>
            </a:r>
            <a:r>
              <a:rPr lang="zh-CN" altLang="zh-CN" sz="2000" b="1">
                <a:solidFill>
                  <a:srgbClr val="FF0000"/>
                </a:solidFill>
              </a:rPr>
              <a:t>日，</a:t>
            </a:r>
            <a:r>
              <a:rPr lang="en-US" altLang="zh-CN" sz="2000" b="1">
                <a:solidFill>
                  <a:srgbClr val="FF0000"/>
                </a:solidFill>
              </a:rPr>
              <a:t>Canonical</a:t>
            </a:r>
            <a:r>
              <a:rPr lang="zh-CN" altLang="zh-CN" sz="2000" b="1">
                <a:solidFill>
                  <a:srgbClr val="FF0000"/>
                </a:solidFill>
              </a:rPr>
              <a:t>公司宣布推出</a:t>
            </a:r>
            <a:r>
              <a:rPr lang="en-US" altLang="zh-CN" sz="2000" b="1">
                <a:solidFill>
                  <a:srgbClr val="FF0000"/>
                </a:solidFill>
              </a:rPr>
              <a:t> Ubuntu </a:t>
            </a:r>
            <a:r>
              <a:rPr lang="zh-CN" altLang="zh-CN" sz="2000" b="1">
                <a:solidFill>
                  <a:srgbClr val="FF0000"/>
                </a:solidFill>
              </a:rPr>
              <a:t>的最新</a:t>
            </a:r>
            <a:r>
              <a:rPr lang="en-US" altLang="zh-CN" sz="2000" b="1">
                <a:solidFill>
                  <a:srgbClr val="FF0000"/>
                </a:solidFill>
              </a:rPr>
              <a:t> LTS</a:t>
            </a:r>
            <a:r>
              <a:rPr lang="zh-CN" altLang="zh-CN" sz="2000" b="1">
                <a:solidFill>
                  <a:srgbClr val="FF0000"/>
                </a:solidFill>
              </a:rPr>
              <a:t>（长期支持）版本</a:t>
            </a:r>
            <a:r>
              <a:rPr lang="en-US" altLang="zh-CN" sz="2000" b="1">
                <a:solidFill>
                  <a:srgbClr val="FF0000"/>
                </a:solidFill>
              </a:rPr>
              <a:t> 22.04</a:t>
            </a:r>
            <a:r>
              <a:rPr lang="zh-CN" altLang="zh-CN" sz="2000"/>
              <a:t>，是继</a:t>
            </a:r>
            <a:r>
              <a:rPr lang="en-US" altLang="zh-CN" sz="2000"/>
              <a:t> 14.04</a:t>
            </a:r>
            <a:r>
              <a:rPr lang="zh-CN" altLang="zh-CN" sz="2000"/>
              <a:t>、</a:t>
            </a:r>
            <a:r>
              <a:rPr lang="en-US" altLang="zh-CN" sz="2000"/>
              <a:t>16.04</a:t>
            </a:r>
            <a:r>
              <a:rPr lang="zh-CN" altLang="zh-CN" sz="2000"/>
              <a:t>、</a:t>
            </a:r>
            <a:r>
              <a:rPr lang="en-US" altLang="zh-CN" sz="2000"/>
              <a:t>18.04</a:t>
            </a:r>
            <a:r>
              <a:rPr lang="zh-CN" altLang="zh-CN" sz="2000"/>
              <a:t>、</a:t>
            </a:r>
            <a:r>
              <a:rPr lang="en-US" altLang="zh-CN" sz="2000"/>
              <a:t>20.04</a:t>
            </a:r>
            <a:r>
              <a:rPr lang="zh-CN" altLang="zh-CN" sz="2000"/>
              <a:t>之后的又一个长期支持版本，提供</a:t>
            </a:r>
            <a:r>
              <a:rPr lang="en-US" altLang="zh-CN" sz="2000"/>
              <a:t> 5 </a:t>
            </a:r>
            <a:r>
              <a:rPr lang="zh-CN" altLang="zh-CN" sz="2000"/>
              <a:t>年的技术支持，将提供免费安全和维护更新至</a:t>
            </a:r>
            <a:r>
              <a:rPr lang="en-US" altLang="zh-CN" sz="2000"/>
              <a:t>2027</a:t>
            </a:r>
            <a:r>
              <a:rPr lang="zh-CN" altLang="zh-CN" sz="2000"/>
              <a:t>年</a:t>
            </a:r>
            <a:r>
              <a:rPr lang="en-US" altLang="zh-CN" sz="2000"/>
              <a:t>4</a:t>
            </a:r>
            <a:r>
              <a:rPr lang="zh-CN" altLang="zh-CN" sz="2000"/>
              <a:t>月，</a:t>
            </a:r>
            <a:r>
              <a:rPr lang="en-US" altLang="zh-CN" sz="2000" b="1">
                <a:solidFill>
                  <a:srgbClr val="FF0000"/>
                </a:solidFill>
              </a:rPr>
              <a:t>Ubuntu-ROS</a:t>
            </a:r>
            <a:r>
              <a:rPr lang="zh-CN" altLang="zh-CN" sz="2000" b="1">
                <a:solidFill>
                  <a:srgbClr val="FF0000"/>
                </a:solidFill>
              </a:rPr>
              <a:t>组合已成为机器人编程的一个理想组合。</a:t>
            </a:r>
            <a:endParaRPr lang="en-US" altLang="zh-CN" sz="2000" b="1">
              <a:solidFill>
                <a:srgbClr val="FF0000"/>
              </a:solidFill>
            </a:endParaRPr>
          </a:p>
          <a:p>
            <a:pPr algn="just">
              <a:lnSpc>
                <a:spcPct val="120000"/>
              </a:lnSpc>
              <a:buFontTx/>
              <a:buNone/>
            </a:pPr>
            <a:r>
              <a:rPr lang="en-US" altLang="zh-CN" sz="2000"/>
              <a:t>       Ubuntu</a:t>
            </a:r>
            <a:r>
              <a:rPr lang="zh-CN" altLang="zh-CN" sz="2000"/>
              <a:t>是一个基于</a:t>
            </a:r>
            <a:r>
              <a:rPr lang="en-US" altLang="zh-CN" sz="2000"/>
              <a:t>Debian</a:t>
            </a:r>
            <a:r>
              <a:rPr lang="zh-CN" altLang="zh-CN" sz="2000"/>
              <a:t>架构，以桌面应用为主的</a:t>
            </a:r>
            <a:r>
              <a:rPr lang="en-US" altLang="zh-CN" sz="2000"/>
              <a:t>Linux</a:t>
            </a:r>
            <a:r>
              <a:rPr lang="zh-CN" altLang="zh-CN" sz="2000"/>
              <a:t>操作系统。由于</a:t>
            </a:r>
            <a:r>
              <a:rPr lang="en-US" altLang="zh-CN" sz="2000"/>
              <a:t>Linux Ubuntu</a:t>
            </a:r>
            <a:r>
              <a:rPr lang="zh-CN" altLang="zh-CN" sz="2000"/>
              <a:t>是开放源代码的自由软件，用户可以登录</a:t>
            </a:r>
            <a:r>
              <a:rPr lang="en-US" altLang="zh-CN" sz="2000"/>
              <a:t>Linux Ubuntu</a:t>
            </a:r>
            <a:r>
              <a:rPr lang="zh-CN" altLang="zh-CN" sz="2000"/>
              <a:t>的官方网址免费下载该软件的安装包。</a:t>
            </a:r>
            <a:endParaRPr kumimoji="1" lang="zh-CN" altLang="en-US" sz="2000" b="1">
              <a:latin typeface="Times New Roman" panose="02020603050405020304" pitchFamily="18" charset="0"/>
              <a:ea typeface="楷体_GB2312" pitchFamily="49" charset="-122"/>
            </a:endParaRPr>
          </a:p>
        </p:txBody>
      </p:sp>
      <p:sp>
        <p:nvSpPr>
          <p:cNvPr id="21507"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1.1  Ubuntu </a:t>
            </a:r>
            <a:r>
              <a:rPr lang="zh-CN" altLang="zh-CN" sz="2800" b="1"/>
              <a:t>简介</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19"/>
          <p:cNvSpPr txBox="1">
            <a:spLocks noChangeArrowheads="1"/>
          </p:cNvSpPr>
          <p:nvPr/>
        </p:nvSpPr>
        <p:spPr bwMode="auto">
          <a:xfrm>
            <a:off x="611188" y="1825943"/>
            <a:ext cx="7921625" cy="332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50000"/>
              </a:lnSpc>
              <a:spcBef>
                <a:spcPct val="0"/>
              </a:spcBef>
              <a:buFontTx/>
              <a:buNone/>
            </a:pPr>
            <a:r>
              <a:rPr lang="en-US" altLang="zh-CN" sz="2400"/>
              <a:t>        </a:t>
            </a:r>
            <a:r>
              <a:rPr lang="zh-CN" altLang="zh-CN" sz="2400"/>
              <a:t>对</a:t>
            </a:r>
            <a:r>
              <a:rPr lang="en-US" altLang="zh-CN" sz="2400"/>
              <a:t>Ubuntu</a:t>
            </a:r>
            <a:r>
              <a:rPr lang="zh-CN" altLang="zh-CN" sz="2400"/>
              <a:t>的安装有两种方式，一种是双系统安装，另外一种是虚拟机安装。因在虚拟机里运行</a:t>
            </a:r>
            <a:r>
              <a:rPr lang="en-US" altLang="zh-CN" sz="2400"/>
              <a:t>Ubuntu</a:t>
            </a:r>
            <a:r>
              <a:rPr lang="zh-CN" altLang="zh-CN" sz="2400"/>
              <a:t>容易出现卡顿现象，本节只介绍双系统安装，即在现有的</a:t>
            </a:r>
            <a:r>
              <a:rPr lang="en-US" altLang="zh-CN" sz="2400"/>
              <a:t>Windows10</a:t>
            </a:r>
            <a:r>
              <a:rPr lang="zh-CN" altLang="zh-CN" sz="2400"/>
              <a:t>系统下如何正确安装</a:t>
            </a:r>
            <a:r>
              <a:rPr lang="en-US" altLang="zh-CN" sz="2400"/>
              <a:t>Ubuntu 20.04</a:t>
            </a:r>
            <a:r>
              <a:rPr lang="zh-CN" altLang="zh-CN" sz="2400"/>
              <a:t>系统。</a:t>
            </a:r>
            <a:endParaRPr lang="en-US" altLang="zh-CN" sz="2400"/>
          </a:p>
          <a:p>
            <a:pPr>
              <a:lnSpc>
                <a:spcPct val="150000"/>
              </a:lnSpc>
              <a:spcBef>
                <a:spcPct val="0"/>
              </a:spcBef>
              <a:buFontTx/>
              <a:buNone/>
            </a:pPr>
            <a:r>
              <a:rPr kumimoji="1" lang="en-US" altLang="zh-CN" sz="2400" b="1">
                <a:latin typeface="楷体_GB2312" pitchFamily="49" charset="-122"/>
                <a:ea typeface="楷体_GB2312" pitchFamily="49" charset="-122"/>
              </a:rPr>
              <a:t>    </a:t>
            </a:r>
            <a:endParaRPr kumimoji="1" lang="en-US" altLang="zh-CN" sz="2400" b="1">
              <a:latin typeface="楷体_GB2312" pitchFamily="49" charset="-122"/>
              <a:ea typeface="楷体_GB2312" pitchFamily="49" charset="-122"/>
            </a:endParaRPr>
          </a:p>
          <a:p>
            <a:pPr>
              <a:lnSpc>
                <a:spcPct val="150000"/>
              </a:lnSpc>
              <a:spcBef>
                <a:spcPct val="0"/>
              </a:spcBef>
              <a:buFontTx/>
              <a:buNone/>
            </a:pPr>
            <a:endParaRPr kumimoji="1" lang="zh-CN" altLang="en-US" sz="2000" b="1">
              <a:latin typeface="楷体_GB2312" pitchFamily="49" charset="-122"/>
              <a:ea typeface="楷体_GB2312" pitchFamily="49" charset="-122"/>
            </a:endParaRPr>
          </a:p>
        </p:txBody>
      </p:sp>
      <p:sp>
        <p:nvSpPr>
          <p:cNvPr id="22531"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1.2 </a:t>
            </a:r>
            <a:r>
              <a:rPr lang="zh-CN" altLang="zh-CN" sz="2800" b="1"/>
              <a:t>安装</a:t>
            </a:r>
            <a:r>
              <a:rPr lang="en-US" altLang="zh-CN" sz="2800" b="1"/>
              <a:t>Ubuntu22.04</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19"/>
          <p:cNvSpPr txBox="1">
            <a:spLocks noChangeArrowheads="1"/>
          </p:cNvSpPr>
          <p:nvPr/>
        </p:nvSpPr>
        <p:spPr bwMode="auto">
          <a:xfrm>
            <a:off x="482600" y="1065213"/>
            <a:ext cx="792162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50000"/>
              </a:lnSpc>
              <a:spcBef>
                <a:spcPct val="0"/>
              </a:spcBef>
              <a:buFontTx/>
              <a:buNone/>
            </a:pPr>
            <a:r>
              <a:rPr lang="en-US" altLang="zh-CN" sz="1800"/>
              <a:t>        </a:t>
            </a:r>
            <a:r>
              <a:rPr lang="zh-CN" altLang="en-US" sz="1800"/>
              <a:t>教材中用到的网址及代码如下</a:t>
            </a:r>
            <a:r>
              <a:rPr lang="en-US" altLang="zh-CN" sz="1800"/>
              <a:t>:</a:t>
            </a:r>
            <a:r>
              <a:rPr kumimoji="1" lang="en-US" altLang="zh-CN" sz="1800" b="1">
                <a:latin typeface="楷体_GB2312" pitchFamily="49" charset="-122"/>
                <a:ea typeface="楷体_GB2312" pitchFamily="49" charset="-122"/>
              </a:rPr>
              <a:t>      </a:t>
            </a:r>
            <a:endParaRPr kumimoji="1" lang="zh-CN" altLang="en-US" sz="1800" b="1">
              <a:latin typeface="楷体_GB2312" pitchFamily="49" charset="-122"/>
              <a:ea typeface="楷体_GB2312" pitchFamily="49" charset="-122"/>
            </a:endParaRPr>
          </a:p>
        </p:txBody>
      </p:sp>
      <p:sp>
        <p:nvSpPr>
          <p:cNvPr id="23555"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1.2 </a:t>
            </a:r>
            <a:r>
              <a:rPr lang="zh-CN" altLang="zh-CN" sz="2800" b="1"/>
              <a:t>安装</a:t>
            </a:r>
            <a:r>
              <a:rPr lang="en-US" altLang="zh-CN" sz="2800" b="1"/>
              <a:t>Ubuntu22.04</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
        <p:nvSpPr>
          <p:cNvPr id="3" name="文本框 2"/>
          <p:cNvSpPr txBox="1"/>
          <p:nvPr/>
        </p:nvSpPr>
        <p:spPr>
          <a:xfrm>
            <a:off x="1150938" y="1625600"/>
            <a:ext cx="7253287" cy="1803400"/>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20000"/>
              </a:lnSpc>
              <a:spcBef>
                <a:spcPts val="600"/>
              </a:spcBef>
              <a:spcAft>
                <a:spcPts val="600"/>
              </a:spcAft>
            </a:pPr>
            <a:r>
              <a:rPr lang="en-US" altLang="zh-CN" b="1">
                <a:latin typeface="Times New Roman" panose="02020603050405020304" pitchFamily="18" charset="0"/>
                <a:cs typeface="Times New Roman" panose="02020603050405020304" pitchFamily="18" charset="0"/>
              </a:rPr>
              <a:t>1.2.1 </a:t>
            </a:r>
            <a:r>
              <a:rPr lang="zh-CN" altLang="zh-CN" b="1">
                <a:latin typeface="Times New Roman" panose="02020603050405020304" pitchFamily="18" charset="0"/>
                <a:cs typeface="Times New Roman" panose="02020603050405020304" pitchFamily="18" charset="0"/>
              </a:rPr>
              <a:t>准备工作 </a:t>
            </a:r>
            <a:endParaRPr lang="zh-CN" altLang="zh-CN" b="1">
              <a:latin typeface="Times New Roman" panose="02020603050405020304" pitchFamily="18" charset="0"/>
              <a:cs typeface="Times New Roman" panose="02020603050405020304" pitchFamily="18" charset="0"/>
            </a:endParaRPr>
          </a:p>
          <a:p>
            <a:pPr>
              <a:lnSpc>
                <a:spcPct val="120000"/>
              </a:lnSpc>
            </a:pPr>
            <a:r>
              <a:rPr lang="en-US" altLang="zh-CN">
                <a:solidFill>
                  <a:srgbClr val="333333"/>
                </a:solidFill>
                <a:latin typeface="Times New Roman" panose="02020603050405020304" pitchFamily="18" charset="0"/>
                <a:cs typeface="Times New Roman" panose="02020603050405020304" pitchFamily="18" charset="0"/>
              </a:rPr>
              <a:t>3</a:t>
            </a:r>
            <a:r>
              <a:rPr lang="zh-CN" altLang="zh-CN">
                <a:solidFill>
                  <a:srgbClr val="333333"/>
                </a:solidFill>
                <a:latin typeface="Times New Roman" panose="02020603050405020304" pitchFamily="18" charset="0"/>
                <a:cs typeface="Times New Roman" panose="02020603050405020304" pitchFamily="18" charset="0"/>
              </a:rPr>
              <a:t>）下载</a:t>
            </a:r>
            <a:r>
              <a:rPr lang="en-US" altLang="zh-CN">
                <a:solidFill>
                  <a:srgbClr val="333333"/>
                </a:solidFill>
                <a:latin typeface="Times New Roman" panose="02020603050405020304" pitchFamily="18" charset="0"/>
                <a:cs typeface="Times New Roman" panose="02020603050405020304" pitchFamily="18" charset="0"/>
              </a:rPr>
              <a:t>Ubuntu 22.04</a:t>
            </a:r>
            <a:r>
              <a:rPr lang="zh-CN" altLang="zh-CN">
                <a:solidFill>
                  <a:srgbClr val="333333"/>
                </a:solidFill>
                <a:latin typeface="Times New Roman" panose="02020603050405020304" pitchFamily="18" charset="0"/>
                <a:cs typeface="Times New Roman" panose="02020603050405020304" pitchFamily="18" charset="0"/>
              </a:rPr>
              <a:t>系统安装镜像；</a:t>
            </a:r>
            <a:r>
              <a:rPr lang="zh-CN" altLang="zh-CN">
                <a:latin typeface="Times New Roman" panose="02020603050405020304" pitchFamily="18" charset="0"/>
                <a:cs typeface="Times New Roman" panose="02020603050405020304" pitchFamily="18" charset="0"/>
              </a:rPr>
              <a:t>下载网址为：</a:t>
            </a:r>
            <a:r>
              <a:rPr lang="en-US" altLang="zh-CN">
                <a:solidFill>
                  <a:srgbClr val="000000"/>
                </a:solidFill>
                <a:latin typeface="Times New Roman" panose="02020603050405020304" pitchFamily="18" charset="0"/>
                <a:cs typeface="Times New Roman" panose="02020603050405020304" pitchFamily="18" charset="0"/>
              </a:rPr>
              <a:t>https://cn.ubuntu.com/desktop</a:t>
            </a:r>
            <a:r>
              <a:rPr lang="zh-CN" altLang="zh-CN">
                <a:latin typeface="Times New Roman" panose="02020603050405020304" pitchFamily="18" charset="0"/>
                <a:cs typeface="Times New Roman" panose="02020603050405020304" pitchFamily="18" charset="0"/>
              </a:rPr>
              <a:t>，选择</a:t>
            </a:r>
            <a:r>
              <a:rPr lang="en-US" altLang="zh-CN">
                <a:latin typeface="Times New Roman" panose="02020603050405020304" pitchFamily="18" charset="0"/>
                <a:cs typeface="Times New Roman" panose="02020603050405020304" pitchFamily="18" charset="0"/>
              </a:rPr>
              <a:t>Ubuntu 22.04.3 LTS</a:t>
            </a:r>
            <a:r>
              <a:rPr lang="zh-CN" altLang="zh-CN">
                <a:solidFill>
                  <a:srgbClr val="333333"/>
                </a:solidFill>
                <a:latin typeface="Times New Roman" panose="02020603050405020304" pitchFamily="18" charset="0"/>
                <a:cs typeface="Times New Roman" panose="02020603050405020304" pitchFamily="18" charset="0"/>
              </a:rPr>
              <a:t>进行下载。</a:t>
            </a:r>
            <a:endParaRPr lang="zh-CN" altLang="zh-CN" sz="1400">
              <a:latin typeface="Calibri" panose="020F0502020204030204" pitchFamily="34" charset="0"/>
              <a:cs typeface="Times New Roman" panose="02020603050405020304" pitchFamily="18" charset="0"/>
            </a:endParaRPr>
          </a:p>
          <a:p>
            <a:pPr algn="just">
              <a:lnSpc>
                <a:spcPct val="120000"/>
              </a:lnSpc>
            </a:pPr>
            <a:r>
              <a:rPr lang="en-US" altLang="zh-CN">
                <a:solidFill>
                  <a:srgbClr val="333333"/>
                </a:solidFill>
                <a:latin typeface="Times New Roman" panose="02020603050405020304" pitchFamily="18" charset="0"/>
                <a:cs typeface="Times New Roman" panose="02020603050405020304" pitchFamily="18" charset="0"/>
              </a:rPr>
              <a:t>4</a:t>
            </a:r>
            <a:r>
              <a:rPr lang="zh-CN" altLang="zh-CN">
                <a:solidFill>
                  <a:srgbClr val="333333"/>
                </a:solidFill>
                <a:latin typeface="Times New Roman" panose="02020603050405020304" pitchFamily="18" charset="0"/>
                <a:cs typeface="Times New Roman" panose="02020603050405020304" pitchFamily="18" charset="0"/>
              </a:rPr>
              <a:t>）</a:t>
            </a:r>
            <a:r>
              <a:rPr lang="en-US" altLang="zh-CN">
                <a:solidFill>
                  <a:srgbClr val="333333"/>
                </a:solidFill>
                <a:latin typeface="Times New Roman" panose="02020603050405020304" pitchFamily="18" charset="0"/>
                <a:cs typeface="Times New Roman" panose="02020603050405020304" pitchFamily="18" charset="0"/>
              </a:rPr>
              <a:t>win32diskimager</a:t>
            </a:r>
            <a:r>
              <a:rPr lang="zh-CN" altLang="zh-CN">
                <a:solidFill>
                  <a:srgbClr val="333333"/>
                </a:solidFill>
                <a:latin typeface="Times New Roman" panose="02020603050405020304" pitchFamily="18" charset="0"/>
                <a:cs typeface="Times New Roman" panose="02020603050405020304" pitchFamily="18" charset="0"/>
              </a:rPr>
              <a:t>软件；下载网址为：</a:t>
            </a:r>
            <a:endParaRPr lang="zh-CN" altLang="zh-CN" sz="1400">
              <a:latin typeface="Calibri" panose="020F0502020204030204" pitchFamily="34" charset="0"/>
              <a:cs typeface="Times New Roman" panose="02020603050405020304" pitchFamily="18" charset="0"/>
            </a:endParaRPr>
          </a:p>
          <a:p>
            <a:pPr algn="just">
              <a:lnSpc>
                <a:spcPct val="120000"/>
              </a:lnSpc>
            </a:pPr>
            <a:r>
              <a:rPr lang="en-US" altLang="zh-CN">
                <a:solidFill>
                  <a:srgbClr val="000000"/>
                </a:solidFill>
                <a:latin typeface="Times New Roman" panose="02020603050405020304" pitchFamily="18" charset="0"/>
                <a:cs typeface="Times New Roman" panose="02020603050405020304" pitchFamily="18" charset="0"/>
              </a:rPr>
              <a:t>https://sourceforge.net/projects/win32diskimager/</a:t>
            </a:r>
            <a:r>
              <a:rPr lang="zh-CN" altLang="zh-CN">
                <a:solidFill>
                  <a:srgbClr val="333333"/>
                </a:solidFill>
                <a:latin typeface="Times New Roman" panose="02020603050405020304" pitchFamily="18" charset="0"/>
                <a:cs typeface="Times New Roman" panose="02020603050405020304" pitchFamily="18" charset="0"/>
              </a:rPr>
              <a:t>。</a:t>
            </a:r>
            <a:endParaRPr lang="zh-CN" altLang="zh-CN" sz="1400">
              <a:latin typeface="Calibri" panose="020F0502020204030204" pitchFamily="34" charset="0"/>
              <a:cs typeface="Times New Roman" panose="02020603050405020304" pitchFamily="18" charset="0"/>
            </a:endParaRPr>
          </a:p>
        </p:txBody>
      </p:sp>
      <p:sp>
        <p:nvSpPr>
          <p:cNvPr id="8" name="文本框 7"/>
          <p:cNvSpPr txBox="1"/>
          <p:nvPr/>
        </p:nvSpPr>
        <p:spPr>
          <a:xfrm>
            <a:off x="1150938" y="3463925"/>
            <a:ext cx="4572000" cy="455613"/>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spcBef>
                <a:spcPts val="600"/>
              </a:spcBef>
              <a:spcAft>
                <a:spcPts val="600"/>
              </a:spcAft>
            </a:pPr>
            <a:r>
              <a:rPr lang="en-US" altLang="zh-CN" b="1">
                <a:latin typeface="Times New Roman" panose="02020603050405020304" pitchFamily="18" charset="0"/>
                <a:cs typeface="Times New Roman" panose="02020603050405020304" pitchFamily="18" charset="0"/>
              </a:rPr>
              <a:t>1.3.8 </a:t>
            </a:r>
            <a:r>
              <a:rPr lang="zh-CN" altLang="zh-CN" b="1">
                <a:latin typeface="Times New Roman" panose="02020603050405020304" pitchFamily="18" charset="0"/>
                <a:cs typeface="Times New Roman" panose="02020603050405020304" pitchFamily="18" charset="0"/>
              </a:rPr>
              <a:t>时间同步问题</a:t>
            </a:r>
            <a:endParaRPr lang="zh-CN" altLang="zh-CN" b="1">
              <a:latin typeface="Times New Roman" panose="02020603050405020304" pitchFamily="18" charset="0"/>
              <a:cs typeface="Times New Roman" panose="02020603050405020304" pitchFamily="18" charset="0"/>
            </a:endParaRPr>
          </a:p>
        </p:txBody>
      </p:sp>
      <p:graphicFrame>
        <p:nvGraphicFramePr>
          <p:cNvPr id="9" name="表格 8"/>
          <p:cNvGraphicFramePr>
            <a:graphicFrameLocks noGrp="1"/>
          </p:cNvGraphicFramePr>
          <p:nvPr/>
        </p:nvGraphicFramePr>
        <p:xfrm>
          <a:off x="1150938" y="3954463"/>
          <a:ext cx="6926262" cy="1068388"/>
        </p:xfrm>
        <a:graphic>
          <a:graphicData uri="http://schemas.openxmlformats.org/drawingml/2006/table">
            <a:tbl>
              <a:tblPr firstRow="1" firstCol="1" bandRow="1">
                <a:tableStyleId>{5C22544A-7EE6-4342-B048-85BDC9FD1C3A}</a:tableStyleId>
              </a:tblPr>
              <a:tblGrid>
                <a:gridCol w="6926262"/>
              </a:tblGrid>
              <a:tr h="267097">
                <a:tc>
                  <a:txBody>
                    <a:bodyPr/>
                    <a:lstStyle/>
                    <a:p>
                      <a:pPr indent="0" algn="just">
                        <a:lnSpc>
                          <a:spcPct val="120000"/>
                        </a:lnSpc>
                      </a:pPr>
                      <a:r>
                        <a:rPr lang="en-US" sz="1600" b="0" kern="100" dirty="0" err="1">
                          <a:solidFill>
                            <a:schemeClr val="tx1"/>
                          </a:solidFill>
                          <a:effectLst/>
                          <a:latin typeface="Times New Roman" panose="02020603050405020304" pitchFamily="18" charset="0"/>
                          <a:cs typeface="Times New Roman" panose="02020603050405020304" pitchFamily="18" charset="0"/>
                        </a:rPr>
                        <a:t>sudo</a:t>
                      </a:r>
                      <a:r>
                        <a:rPr lang="en-US" sz="1600" b="0" kern="100" dirty="0">
                          <a:solidFill>
                            <a:schemeClr val="tx1"/>
                          </a:solidFill>
                          <a:effectLst/>
                          <a:latin typeface="Times New Roman" panose="02020603050405020304" pitchFamily="18" charset="0"/>
                          <a:cs typeface="Times New Roman" panose="02020603050405020304" pitchFamily="18" charset="0"/>
                        </a:rPr>
                        <a:t> apt update</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267097">
                <a:tc>
                  <a:txBody>
                    <a:bodyPr/>
                    <a:lstStyle/>
                    <a:p>
                      <a:pPr indent="0" algn="just">
                        <a:lnSpc>
                          <a:spcPct val="120000"/>
                        </a:lnSpc>
                      </a:pPr>
                      <a:r>
                        <a:rPr lang="en-US" sz="1600" b="0" kern="100">
                          <a:solidFill>
                            <a:schemeClr val="tx1"/>
                          </a:solidFill>
                          <a:effectLst/>
                          <a:latin typeface="Times New Roman" panose="02020603050405020304" pitchFamily="18" charset="0"/>
                          <a:cs typeface="Times New Roman" panose="02020603050405020304" pitchFamily="18" charset="0"/>
                        </a:rPr>
                        <a:t>sudo apt install ntpdate</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267097">
                <a:tc>
                  <a:txBody>
                    <a:bodyPr/>
                    <a:lstStyle/>
                    <a:p>
                      <a:pPr indent="0" algn="just">
                        <a:lnSpc>
                          <a:spcPct val="120000"/>
                        </a:lnSpc>
                      </a:pPr>
                      <a:r>
                        <a:rPr lang="en-US" sz="1600" b="0" kern="100">
                          <a:solidFill>
                            <a:schemeClr val="tx1"/>
                          </a:solidFill>
                          <a:effectLst/>
                          <a:latin typeface="Times New Roman" panose="02020603050405020304" pitchFamily="18" charset="0"/>
                          <a:cs typeface="Times New Roman" panose="02020603050405020304" pitchFamily="18" charset="0"/>
                        </a:rPr>
                        <a:t>sudo ntpdate time.windows.com</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267097">
                <a:tc>
                  <a:txBody>
                    <a:bodyPr/>
                    <a:lstStyle/>
                    <a:p>
                      <a:pPr indent="0" algn="just">
                        <a:lnSpc>
                          <a:spcPct val="120000"/>
                        </a:lnSpc>
                      </a:pPr>
                      <a:r>
                        <a:rPr lang="en-US" sz="1600" b="0" kern="100" dirty="0" err="1">
                          <a:solidFill>
                            <a:schemeClr val="tx1"/>
                          </a:solidFill>
                          <a:effectLst/>
                          <a:latin typeface="Times New Roman" panose="02020603050405020304" pitchFamily="18" charset="0"/>
                          <a:cs typeface="Times New Roman" panose="02020603050405020304" pitchFamily="18" charset="0"/>
                        </a:rPr>
                        <a:t>sudo</a:t>
                      </a:r>
                      <a:r>
                        <a:rPr lang="en-US" sz="1600" b="0" kern="100" dirty="0">
                          <a:solidFill>
                            <a:schemeClr val="tx1"/>
                          </a:solidFill>
                          <a:effectLst/>
                          <a:latin typeface="Times New Roman" panose="02020603050405020304" pitchFamily="18" charset="0"/>
                          <a:cs typeface="Times New Roman" panose="02020603050405020304" pitchFamily="18" charset="0"/>
                        </a:rPr>
                        <a:t> </a:t>
                      </a:r>
                      <a:r>
                        <a:rPr lang="en-US" sz="1600" b="0" kern="100" dirty="0" err="1">
                          <a:solidFill>
                            <a:schemeClr val="tx1"/>
                          </a:solidFill>
                          <a:effectLst/>
                          <a:latin typeface="Times New Roman" panose="02020603050405020304" pitchFamily="18" charset="0"/>
                          <a:cs typeface="Times New Roman" panose="02020603050405020304" pitchFamily="18" charset="0"/>
                        </a:rPr>
                        <a:t>hwclock</a:t>
                      </a:r>
                      <a:r>
                        <a:rPr lang="en-US" sz="1600" b="0" kern="100" dirty="0">
                          <a:solidFill>
                            <a:schemeClr val="tx1"/>
                          </a:solidFill>
                          <a:effectLst/>
                          <a:latin typeface="Times New Roman" panose="02020603050405020304" pitchFamily="18" charset="0"/>
                          <a:cs typeface="Times New Roman" panose="02020603050405020304" pitchFamily="18" charset="0"/>
                        </a:rPr>
                        <a:t> --</a:t>
                      </a:r>
                      <a:r>
                        <a:rPr lang="en-US" sz="1600" b="0" kern="100" dirty="0" err="1">
                          <a:solidFill>
                            <a:schemeClr val="tx1"/>
                          </a:solidFill>
                          <a:effectLst/>
                          <a:latin typeface="Times New Roman" panose="02020603050405020304" pitchFamily="18" charset="0"/>
                          <a:cs typeface="Times New Roman" panose="02020603050405020304" pitchFamily="18" charset="0"/>
                        </a:rPr>
                        <a:t>localtime</a:t>
                      </a:r>
                      <a:r>
                        <a:rPr lang="en-US" sz="1600" b="0" kern="100" dirty="0">
                          <a:solidFill>
                            <a:schemeClr val="tx1"/>
                          </a:solidFill>
                          <a:effectLst/>
                          <a:latin typeface="Times New Roman" panose="02020603050405020304" pitchFamily="18" charset="0"/>
                          <a:cs typeface="Times New Roman" panose="02020603050405020304" pitchFamily="18" charset="0"/>
                        </a:rPr>
                        <a:t> --</a:t>
                      </a:r>
                      <a:r>
                        <a:rPr lang="en-US" sz="1600" b="0" kern="100" dirty="0" err="1">
                          <a:solidFill>
                            <a:schemeClr val="tx1"/>
                          </a:solidFill>
                          <a:effectLst/>
                          <a:latin typeface="Times New Roman" panose="02020603050405020304" pitchFamily="18" charset="0"/>
                          <a:cs typeface="Times New Roman" panose="02020603050405020304" pitchFamily="18" charset="0"/>
                        </a:rPr>
                        <a:t>systohc</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bl>
          </a:graphicData>
        </a:graphic>
      </p:graphicFrame>
      <p:sp>
        <p:nvSpPr>
          <p:cNvPr id="11" name="文本框 10"/>
          <p:cNvSpPr txBox="1"/>
          <p:nvPr/>
        </p:nvSpPr>
        <p:spPr>
          <a:xfrm>
            <a:off x="1150938" y="5133975"/>
            <a:ext cx="4572000" cy="455613"/>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spcBef>
                <a:spcPts val="600"/>
              </a:spcBef>
              <a:spcAft>
                <a:spcPts val="600"/>
              </a:spcAft>
            </a:pPr>
            <a:r>
              <a:rPr lang="en-US" altLang="zh-CN" b="1">
                <a:latin typeface="Times New Roman" panose="02020603050405020304" pitchFamily="18" charset="0"/>
                <a:cs typeface="Times New Roman" panose="02020603050405020304" pitchFamily="18" charset="0"/>
              </a:rPr>
              <a:t>1.3.9 </a:t>
            </a:r>
            <a:r>
              <a:rPr lang="zh-CN" altLang="zh-CN" b="1">
                <a:latin typeface="Times New Roman" panose="02020603050405020304" pitchFamily="18" charset="0"/>
                <a:cs typeface="Times New Roman" panose="02020603050405020304" pitchFamily="18" charset="0"/>
              </a:rPr>
              <a:t>修改默认引导系统</a:t>
            </a:r>
            <a:endParaRPr lang="zh-CN" altLang="zh-CN" b="1">
              <a:latin typeface="Times New Roman" panose="02020603050405020304" pitchFamily="18" charset="0"/>
              <a:cs typeface="Times New Roman" panose="02020603050405020304" pitchFamily="18" charset="0"/>
            </a:endParaRPr>
          </a:p>
        </p:txBody>
      </p:sp>
      <p:graphicFrame>
        <p:nvGraphicFramePr>
          <p:cNvPr id="12" name="表格 11"/>
          <p:cNvGraphicFramePr>
            <a:graphicFrameLocks noGrp="1"/>
          </p:cNvGraphicFramePr>
          <p:nvPr/>
        </p:nvGraphicFramePr>
        <p:xfrm>
          <a:off x="1182688" y="5665788"/>
          <a:ext cx="6894512" cy="534988"/>
        </p:xfrm>
        <a:graphic>
          <a:graphicData uri="http://schemas.openxmlformats.org/drawingml/2006/table">
            <a:tbl>
              <a:tblPr firstRow="1" firstCol="1" bandRow="1">
                <a:tableStyleId>{5C22544A-7EE6-4342-B048-85BDC9FD1C3A}</a:tableStyleId>
              </a:tblPr>
              <a:tblGrid>
                <a:gridCol w="6894512"/>
              </a:tblGrid>
              <a:tr h="267494">
                <a:tc>
                  <a:txBody>
                    <a:bodyPr/>
                    <a:lstStyle/>
                    <a:p>
                      <a:pPr indent="0" algn="just">
                        <a:lnSpc>
                          <a:spcPct val="120000"/>
                        </a:lnSpc>
                      </a:pPr>
                      <a:r>
                        <a:rPr lang="en-US" sz="1600" b="0" kern="100">
                          <a:solidFill>
                            <a:schemeClr val="tx1"/>
                          </a:solidFill>
                          <a:effectLst/>
                          <a:latin typeface="Times New Roman" panose="02020603050405020304" pitchFamily="18" charset="0"/>
                          <a:cs typeface="Times New Roman" panose="02020603050405020304" pitchFamily="18" charset="0"/>
                        </a:rPr>
                        <a:t>sudo gedit /etc/default/grub</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267494">
                <a:tc>
                  <a:txBody>
                    <a:bodyPr/>
                    <a:lstStyle/>
                    <a:p>
                      <a:pPr indent="0" algn="just">
                        <a:lnSpc>
                          <a:spcPct val="120000"/>
                        </a:lnSpc>
                      </a:pPr>
                      <a:r>
                        <a:rPr lang="en-US" sz="1600" b="0" kern="100" dirty="0" err="1">
                          <a:solidFill>
                            <a:schemeClr val="tx1"/>
                          </a:solidFill>
                          <a:effectLst/>
                          <a:latin typeface="Times New Roman" panose="02020603050405020304" pitchFamily="18" charset="0"/>
                          <a:cs typeface="Times New Roman" panose="02020603050405020304" pitchFamily="18" charset="0"/>
                        </a:rPr>
                        <a:t>sudo</a:t>
                      </a:r>
                      <a:r>
                        <a:rPr lang="en-US" sz="1600" b="0" kern="100" dirty="0">
                          <a:solidFill>
                            <a:schemeClr val="tx1"/>
                          </a:solidFill>
                          <a:effectLst/>
                          <a:latin typeface="Times New Roman" panose="02020603050405020304" pitchFamily="18" charset="0"/>
                          <a:cs typeface="Times New Roman" panose="02020603050405020304" pitchFamily="18" charset="0"/>
                        </a:rPr>
                        <a:t> update-grub</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bl>
          </a:graphicData>
        </a:graphic>
      </p:graphicFrame>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文本框 19"/>
          <p:cNvSpPr txBox="1">
            <a:spLocks noChangeArrowheads="1"/>
          </p:cNvSpPr>
          <p:nvPr/>
        </p:nvSpPr>
        <p:spPr bwMode="auto">
          <a:xfrm>
            <a:off x="250825" y="1281113"/>
            <a:ext cx="82089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20000"/>
              </a:lnSpc>
              <a:spcBef>
                <a:spcPct val="0"/>
              </a:spcBef>
              <a:buFontTx/>
              <a:buNone/>
            </a:pPr>
            <a:r>
              <a:rPr lang="en-US" altLang="zh-CN" sz="2400"/>
              <a:t>        Ubuntu</a:t>
            </a:r>
            <a:r>
              <a:rPr lang="zh-CN" altLang="zh-CN" sz="2400"/>
              <a:t>系统初始界面</a:t>
            </a:r>
            <a:r>
              <a:rPr lang="zh-CN" altLang="en-US" sz="2400"/>
              <a:t>如下：</a:t>
            </a:r>
            <a:endParaRPr kumimoji="1" lang="zh-CN" altLang="en-US" sz="2400" b="1">
              <a:latin typeface="楷体_GB2312" pitchFamily="49" charset="-122"/>
              <a:ea typeface="楷体_GB2312" pitchFamily="49" charset="-122"/>
            </a:endParaRPr>
          </a:p>
        </p:txBody>
      </p:sp>
      <p:pic>
        <p:nvPicPr>
          <p:cNvPr id="24579" name="图片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11213" y="2060575"/>
            <a:ext cx="4310062"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标题 236545"/>
          <p:cNvSpPr>
            <a:spLocks noGrp="1" noChangeArrowheads="1"/>
          </p:cNvSpPr>
          <p:nvPr/>
        </p:nvSpPr>
        <p:spPr bwMode="auto">
          <a:xfrm>
            <a:off x="1306513" y="301625"/>
            <a:ext cx="542607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1.3 Ubuntu 22.04</a:t>
            </a:r>
            <a:r>
              <a:rPr lang="zh-CN" altLang="zh-CN" sz="2800" b="1"/>
              <a:t>使用入门</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
        <p:nvSpPr>
          <p:cNvPr id="2" name="矩形 1"/>
          <p:cNvSpPr/>
          <p:nvPr/>
        </p:nvSpPr>
        <p:spPr>
          <a:xfrm>
            <a:off x="5222875" y="2190750"/>
            <a:ext cx="3236913" cy="2308225"/>
          </a:xfrm>
          <a:prstGeom prst="rect">
            <a:avLst/>
          </a:prstGeom>
        </p:spPr>
        <p:txBody>
          <a:bodyPr>
            <a:spAutoFit/>
          </a:bodyPr>
          <a:lstStyle>
            <a:lvl1pPr indent="3048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pPr>
            <a:r>
              <a:rPr lang="zh-CN" altLang="zh-CN" sz="1600">
                <a:solidFill>
                  <a:srgbClr val="333333"/>
                </a:solidFill>
                <a:latin typeface="Times New Roman" panose="02020603050405020304" pitchFamily="18" charset="0"/>
                <a:cs typeface="Times New Roman" panose="02020603050405020304" pitchFamily="18" charset="0"/>
              </a:rPr>
              <a:t>屏幕左侧为收藏夹，默认图标按钮共有</a:t>
            </a:r>
            <a:r>
              <a:rPr lang="en-US" altLang="zh-CN" sz="1600">
                <a:solidFill>
                  <a:srgbClr val="333333"/>
                </a:solidFill>
                <a:latin typeface="Times New Roman" panose="02020603050405020304" pitchFamily="18" charset="0"/>
                <a:cs typeface="Times New Roman" panose="02020603050405020304" pitchFamily="18" charset="0"/>
              </a:rPr>
              <a:t>7</a:t>
            </a:r>
            <a:r>
              <a:rPr lang="zh-CN" altLang="zh-CN" sz="1600">
                <a:solidFill>
                  <a:srgbClr val="333333"/>
                </a:solidFill>
                <a:latin typeface="Times New Roman" panose="02020603050405020304" pitchFamily="18" charset="0"/>
                <a:cs typeface="Times New Roman" panose="02020603050405020304" pitchFamily="18" charset="0"/>
              </a:rPr>
              <a:t>个，从上至下分别是：</a:t>
            </a:r>
            <a:r>
              <a:rPr lang="en-US" altLang="zh-CN" sz="1600">
                <a:solidFill>
                  <a:srgbClr val="333333"/>
                </a:solidFill>
                <a:latin typeface="Times New Roman" panose="02020603050405020304" pitchFamily="18" charset="0"/>
                <a:cs typeface="Times New Roman" panose="02020603050405020304" pitchFamily="18" charset="0"/>
              </a:rPr>
              <a:t>[Firefox</a:t>
            </a:r>
            <a:r>
              <a:rPr lang="zh-CN" altLang="zh-CN" sz="1600">
                <a:solidFill>
                  <a:srgbClr val="333333"/>
                </a:solidFill>
                <a:latin typeface="Times New Roman" panose="02020603050405020304" pitchFamily="18" charset="0"/>
                <a:cs typeface="Times New Roman" panose="02020603050405020304" pitchFamily="18" charset="0"/>
              </a:rPr>
              <a:t>网络浏览器</a:t>
            </a:r>
            <a:r>
              <a:rPr lang="en-US" altLang="zh-CN" sz="1600">
                <a:solidFill>
                  <a:srgbClr val="333333"/>
                </a:solidFill>
                <a:latin typeface="Times New Roman" panose="02020603050405020304" pitchFamily="18" charset="0"/>
                <a:cs typeface="Times New Roman" panose="02020603050405020304" pitchFamily="18" charset="0"/>
              </a:rPr>
              <a:t>]</a:t>
            </a:r>
            <a:r>
              <a:rPr lang="zh-CN" altLang="zh-CN" sz="1600">
                <a:solidFill>
                  <a:srgbClr val="333333"/>
                </a:solidFill>
                <a:latin typeface="Times New Roman" panose="02020603050405020304" pitchFamily="18" charset="0"/>
                <a:cs typeface="Times New Roman" panose="02020603050405020304" pitchFamily="18" charset="0"/>
              </a:rPr>
              <a:t>、</a:t>
            </a:r>
            <a:r>
              <a:rPr lang="en-US" altLang="zh-CN" sz="1600">
                <a:solidFill>
                  <a:srgbClr val="333333"/>
                </a:solidFill>
                <a:latin typeface="Times New Roman" panose="02020603050405020304" pitchFamily="18" charset="0"/>
                <a:cs typeface="Times New Roman" panose="02020603050405020304" pitchFamily="18" charset="0"/>
              </a:rPr>
              <a:t>[Thunderbird </a:t>
            </a:r>
            <a:r>
              <a:rPr lang="zh-CN" altLang="zh-CN" sz="1600">
                <a:solidFill>
                  <a:srgbClr val="333333"/>
                </a:solidFill>
                <a:latin typeface="Times New Roman" panose="02020603050405020304" pitchFamily="18" charset="0"/>
                <a:cs typeface="Times New Roman" panose="02020603050405020304" pitchFamily="18" charset="0"/>
              </a:rPr>
              <a:t>邮件</a:t>
            </a:r>
            <a:r>
              <a:rPr lang="en-US" altLang="zh-CN" sz="1600">
                <a:solidFill>
                  <a:srgbClr val="333333"/>
                </a:solidFill>
                <a:latin typeface="Times New Roman" panose="02020603050405020304" pitchFamily="18" charset="0"/>
                <a:cs typeface="Times New Roman" panose="02020603050405020304" pitchFamily="18" charset="0"/>
              </a:rPr>
              <a:t>/</a:t>
            </a:r>
            <a:r>
              <a:rPr lang="zh-CN" altLang="zh-CN" sz="1600">
                <a:solidFill>
                  <a:srgbClr val="333333"/>
                </a:solidFill>
                <a:latin typeface="Times New Roman" panose="02020603050405020304" pitchFamily="18" charset="0"/>
                <a:cs typeface="Times New Roman" panose="02020603050405020304" pitchFamily="18" charset="0"/>
              </a:rPr>
              <a:t>新闻</a:t>
            </a:r>
            <a:r>
              <a:rPr lang="en-US" altLang="zh-CN" sz="1600">
                <a:solidFill>
                  <a:srgbClr val="333333"/>
                </a:solidFill>
                <a:latin typeface="Times New Roman" panose="02020603050405020304" pitchFamily="18" charset="0"/>
                <a:cs typeface="Times New Roman" panose="02020603050405020304" pitchFamily="18" charset="0"/>
              </a:rPr>
              <a:t>]</a:t>
            </a:r>
            <a:r>
              <a:rPr lang="zh-CN" altLang="zh-CN" sz="1600">
                <a:solidFill>
                  <a:srgbClr val="333333"/>
                </a:solidFill>
                <a:latin typeface="Times New Roman" panose="02020603050405020304" pitchFamily="18" charset="0"/>
                <a:cs typeface="Times New Roman" panose="02020603050405020304" pitchFamily="18" charset="0"/>
              </a:rPr>
              <a:t>、</a:t>
            </a:r>
            <a:r>
              <a:rPr lang="en-US" altLang="zh-CN" sz="1600">
                <a:solidFill>
                  <a:srgbClr val="333333"/>
                </a:solidFill>
                <a:latin typeface="Times New Roman" panose="02020603050405020304" pitchFamily="18" charset="0"/>
                <a:cs typeface="Times New Roman" panose="02020603050405020304" pitchFamily="18" charset="0"/>
              </a:rPr>
              <a:t>[</a:t>
            </a:r>
            <a:r>
              <a:rPr lang="zh-CN" altLang="zh-CN" sz="1600">
                <a:solidFill>
                  <a:srgbClr val="333333"/>
                </a:solidFill>
                <a:latin typeface="Times New Roman" panose="02020603050405020304" pitchFamily="18" charset="0"/>
                <a:cs typeface="Times New Roman" panose="02020603050405020304" pitchFamily="18" charset="0"/>
              </a:rPr>
              <a:t>文件</a:t>
            </a:r>
            <a:r>
              <a:rPr lang="en-US" altLang="zh-CN" sz="1600">
                <a:solidFill>
                  <a:srgbClr val="333333"/>
                </a:solidFill>
                <a:latin typeface="Times New Roman" panose="02020603050405020304" pitchFamily="18" charset="0"/>
                <a:cs typeface="Times New Roman" panose="02020603050405020304" pitchFamily="18" charset="0"/>
              </a:rPr>
              <a:t>]</a:t>
            </a:r>
            <a:r>
              <a:rPr lang="zh-CN" altLang="zh-CN" sz="1600">
                <a:solidFill>
                  <a:srgbClr val="333333"/>
                </a:solidFill>
                <a:latin typeface="Times New Roman" panose="02020603050405020304" pitchFamily="18" charset="0"/>
                <a:cs typeface="Times New Roman" panose="02020603050405020304" pitchFamily="18" charset="0"/>
              </a:rPr>
              <a:t>、</a:t>
            </a:r>
            <a:r>
              <a:rPr lang="en-US" altLang="zh-CN" sz="1600">
                <a:solidFill>
                  <a:srgbClr val="333333"/>
                </a:solidFill>
                <a:latin typeface="Times New Roman" panose="02020603050405020304" pitchFamily="18" charset="0"/>
                <a:cs typeface="Times New Roman" panose="02020603050405020304" pitchFamily="18" charset="0"/>
              </a:rPr>
              <a:t>[Rhythmbox]</a:t>
            </a:r>
            <a:r>
              <a:rPr lang="zh-CN" altLang="zh-CN" sz="1600">
                <a:solidFill>
                  <a:srgbClr val="333333"/>
                </a:solidFill>
                <a:latin typeface="Times New Roman" panose="02020603050405020304" pitchFamily="18" charset="0"/>
                <a:cs typeface="Times New Roman" panose="02020603050405020304" pitchFamily="18" charset="0"/>
              </a:rPr>
              <a:t>、</a:t>
            </a:r>
            <a:r>
              <a:rPr lang="en-US" altLang="zh-CN" sz="1600">
                <a:solidFill>
                  <a:srgbClr val="333333"/>
                </a:solidFill>
                <a:latin typeface="Times New Roman" panose="02020603050405020304" pitchFamily="18" charset="0"/>
                <a:cs typeface="Times New Roman" panose="02020603050405020304" pitchFamily="18" charset="0"/>
              </a:rPr>
              <a:t>[LibreOffice Writer]</a:t>
            </a:r>
            <a:r>
              <a:rPr lang="zh-CN" altLang="zh-CN" sz="1600">
                <a:solidFill>
                  <a:srgbClr val="333333"/>
                </a:solidFill>
                <a:latin typeface="Times New Roman" panose="02020603050405020304" pitchFamily="18" charset="0"/>
                <a:cs typeface="Times New Roman" panose="02020603050405020304" pitchFamily="18" charset="0"/>
              </a:rPr>
              <a:t>、</a:t>
            </a:r>
            <a:r>
              <a:rPr lang="en-US" altLang="zh-CN" sz="1600">
                <a:solidFill>
                  <a:srgbClr val="333333"/>
                </a:solidFill>
                <a:latin typeface="Times New Roman" panose="02020603050405020304" pitchFamily="18" charset="0"/>
                <a:cs typeface="Times New Roman" panose="02020603050405020304" pitchFamily="18" charset="0"/>
              </a:rPr>
              <a:t>[Ubuntu Software]</a:t>
            </a:r>
            <a:r>
              <a:rPr lang="zh-CN" altLang="zh-CN" sz="1600">
                <a:solidFill>
                  <a:srgbClr val="333333"/>
                </a:solidFill>
                <a:latin typeface="Times New Roman" panose="02020603050405020304" pitchFamily="18" charset="0"/>
                <a:cs typeface="Times New Roman" panose="02020603050405020304" pitchFamily="18" charset="0"/>
              </a:rPr>
              <a:t>、</a:t>
            </a:r>
            <a:r>
              <a:rPr lang="en-US" altLang="zh-CN" sz="1600">
                <a:solidFill>
                  <a:srgbClr val="333333"/>
                </a:solidFill>
                <a:latin typeface="Times New Roman" panose="02020603050405020304" pitchFamily="18" charset="0"/>
                <a:cs typeface="Times New Roman" panose="02020603050405020304" pitchFamily="18" charset="0"/>
              </a:rPr>
              <a:t>[</a:t>
            </a:r>
            <a:r>
              <a:rPr lang="zh-CN" altLang="zh-CN" sz="1600">
                <a:solidFill>
                  <a:srgbClr val="333333"/>
                </a:solidFill>
                <a:latin typeface="Times New Roman" panose="02020603050405020304" pitchFamily="18" charset="0"/>
                <a:cs typeface="Times New Roman" panose="02020603050405020304" pitchFamily="18" charset="0"/>
              </a:rPr>
              <a:t>帮助</a:t>
            </a:r>
            <a:r>
              <a:rPr lang="en-US" altLang="zh-CN" sz="1600">
                <a:solidFill>
                  <a:srgbClr val="333333"/>
                </a:solidFill>
                <a:latin typeface="Times New Roman" panose="02020603050405020304" pitchFamily="18" charset="0"/>
                <a:cs typeface="Times New Roman" panose="02020603050405020304" pitchFamily="18" charset="0"/>
              </a:rPr>
              <a:t>]</a:t>
            </a:r>
            <a:r>
              <a:rPr lang="zh-CN" altLang="en-US" sz="1600">
                <a:solidFill>
                  <a:srgbClr val="333333"/>
                </a:solidFill>
                <a:latin typeface="Times New Roman" panose="02020603050405020304" pitchFamily="18" charset="0"/>
                <a:cs typeface="Times New Roman" panose="02020603050405020304" pitchFamily="18" charset="0"/>
              </a:rPr>
              <a:t>。</a:t>
            </a:r>
            <a:endParaRPr lang="zh-CN" altLang="zh-CN" sz="1600">
              <a:latin typeface="Calibri" panose="020F0502020204030204" pitchFamily="34" charset="0"/>
              <a:cs typeface="Times New Roman" panose="02020603050405020304" pitchFamily="18" charset="0"/>
            </a:endParaRPr>
          </a:p>
        </p:txBody>
      </p:sp>
      <p:sp>
        <p:nvSpPr>
          <p:cNvPr id="3" name="矩形 2"/>
          <p:cNvSpPr/>
          <p:nvPr/>
        </p:nvSpPr>
        <p:spPr>
          <a:xfrm>
            <a:off x="754063" y="5157788"/>
            <a:ext cx="7612062" cy="644525"/>
          </a:xfrm>
          <a:prstGeom prst="rect">
            <a:avLst/>
          </a:prstGeom>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20000"/>
              </a:lnSpc>
            </a:pPr>
            <a:r>
              <a:rPr lang="en-US" altLang="zh-CN" sz="1600">
                <a:solidFill>
                  <a:srgbClr val="333333"/>
                </a:solidFill>
                <a:latin typeface="SimSun" panose="02010600030101010101" pitchFamily="2" charset="-122"/>
                <a:cs typeface="Times New Roman" panose="02020603050405020304" pitchFamily="18" charset="0"/>
              </a:rPr>
              <a:t>    </a:t>
            </a:r>
            <a:r>
              <a:rPr lang="zh-CN" altLang="zh-CN" sz="1600">
                <a:solidFill>
                  <a:srgbClr val="333333"/>
                </a:solidFill>
                <a:latin typeface="SimSun" panose="02010600030101010101" pitchFamily="2" charset="-122"/>
                <a:cs typeface="Times New Roman" panose="02020603050405020304" pitchFamily="18" charset="0"/>
              </a:rPr>
              <a:t>屏幕中间区域为工作区域，默认有主文件夹和回收站；屏幕正上方显示当前日期和时间，屏幕右上角分别是：输入法、系统声音、注销</a:t>
            </a:r>
            <a:r>
              <a:rPr lang="en-US" altLang="zh-CN" sz="1600">
                <a:solidFill>
                  <a:srgbClr val="333333"/>
                </a:solidFill>
                <a:latin typeface="SimSun" panose="02010600030101010101" pitchFamily="2" charset="-122"/>
                <a:cs typeface="Times New Roman" panose="02020603050405020304" pitchFamily="18" charset="0"/>
              </a:rPr>
              <a:t>/</a:t>
            </a:r>
            <a:r>
              <a:rPr lang="zh-CN" altLang="zh-CN" sz="1600">
                <a:solidFill>
                  <a:srgbClr val="333333"/>
                </a:solidFill>
                <a:latin typeface="SimSun" panose="02010600030101010101" pitchFamily="2" charset="-122"/>
                <a:cs typeface="Times New Roman" panose="02020603050405020304" pitchFamily="18" charset="0"/>
              </a:rPr>
              <a:t>关机</a:t>
            </a:r>
            <a:r>
              <a:rPr lang="zh-CN" altLang="en-US" sz="1600">
                <a:solidFill>
                  <a:srgbClr val="333333"/>
                </a:solidFill>
                <a:latin typeface="SimSun" panose="02010600030101010101" pitchFamily="2" charset="-122"/>
                <a:cs typeface="Times New Roman" panose="02020603050405020304" pitchFamily="18" charset="0"/>
              </a:rPr>
              <a:t>。</a:t>
            </a:r>
            <a:endParaRPr lang="zh-CN" altLang="en-US" sz="1600">
              <a:solidFill>
                <a:srgbClr val="333333"/>
              </a:solidFill>
              <a:latin typeface="SimSun" panose="02010600030101010101" pitchFamily="2" charset="-122"/>
              <a:cs typeface="Times New Roman" panose="02020603050405020304" pitchFamily="18" charset="0"/>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236545"/>
          <p:cNvSpPr>
            <a:spLocks noGrp="1" noChangeArrowheads="1"/>
          </p:cNvSpPr>
          <p:nvPr/>
        </p:nvSpPr>
        <p:spPr bwMode="auto">
          <a:xfrm>
            <a:off x="1306513" y="301625"/>
            <a:ext cx="542607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1.3 Ubuntu 22.04</a:t>
            </a:r>
            <a:r>
              <a:rPr lang="zh-CN" altLang="zh-CN" sz="2800" b="1"/>
              <a:t>使用入门</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
        <p:nvSpPr>
          <p:cNvPr id="25603" name="矩形 1"/>
          <p:cNvSpPr>
            <a:spLocks noChangeArrowheads="1"/>
          </p:cNvSpPr>
          <p:nvPr/>
        </p:nvSpPr>
        <p:spPr bwMode="auto">
          <a:xfrm>
            <a:off x="611188" y="1268413"/>
            <a:ext cx="79216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nSpc>
                <a:spcPct val="120000"/>
              </a:lnSpc>
              <a:spcBef>
                <a:spcPct val="0"/>
              </a:spcBef>
              <a:buFontTx/>
              <a:buNone/>
            </a:pPr>
            <a:r>
              <a:rPr lang="en-US" altLang="zh-CN" sz="1800"/>
              <a:t>        Ubuntu</a:t>
            </a:r>
            <a:r>
              <a:rPr lang="zh-CN" altLang="zh-CN" sz="1800"/>
              <a:t>中的</a:t>
            </a:r>
            <a:r>
              <a:rPr lang="en-US" altLang="zh-CN" sz="1800"/>
              <a:t>[</a:t>
            </a:r>
            <a:r>
              <a:rPr lang="zh-CN" altLang="zh-CN" sz="1800"/>
              <a:t>文件</a:t>
            </a:r>
            <a:r>
              <a:rPr lang="en-US" altLang="zh-CN" sz="1800"/>
              <a:t>]</a:t>
            </a:r>
            <a:r>
              <a:rPr lang="zh-CN" altLang="zh-CN" sz="1800"/>
              <a:t>图标按钮和工作区域中的主文件夹功能相同，类似于</a:t>
            </a:r>
            <a:r>
              <a:rPr lang="en-US" altLang="zh-CN" sz="1800"/>
              <a:t>Windows</a:t>
            </a:r>
            <a:r>
              <a:rPr lang="zh-CN" altLang="zh-CN" sz="1800"/>
              <a:t>中的</a:t>
            </a:r>
            <a:r>
              <a:rPr lang="en-US" altLang="zh-CN" sz="1800"/>
              <a:t>C:\</a:t>
            </a:r>
            <a:r>
              <a:rPr lang="zh-CN" altLang="zh-CN" sz="1800"/>
              <a:t>用户文件夹，左侧是导航窗口，如图所示。</a:t>
            </a:r>
            <a:endParaRPr lang="zh-CN" altLang="en-US" sz="1800"/>
          </a:p>
        </p:txBody>
      </p:sp>
      <p:pic>
        <p:nvPicPr>
          <p:cNvPr id="25604" name="图片 6" descr="E:\2020-12-16 14-31-56 的屏幕截图.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16013" y="2025650"/>
            <a:ext cx="6769100" cy="416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236545"/>
          <p:cNvSpPr>
            <a:spLocks noGrp="1" noChangeArrowheads="1"/>
          </p:cNvSpPr>
          <p:nvPr/>
        </p:nvSpPr>
        <p:spPr bwMode="auto">
          <a:xfrm>
            <a:off x="1306513" y="301625"/>
            <a:ext cx="542607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1.3 Ubuntu 22.04</a:t>
            </a:r>
            <a:r>
              <a:rPr lang="zh-CN" altLang="zh-CN" sz="2800" b="1"/>
              <a:t>使用入门</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
        <p:nvSpPr>
          <p:cNvPr id="26627" name="矩形 1"/>
          <p:cNvSpPr>
            <a:spLocks noChangeArrowheads="1"/>
          </p:cNvSpPr>
          <p:nvPr/>
        </p:nvSpPr>
        <p:spPr bwMode="auto">
          <a:xfrm>
            <a:off x="611188" y="1268413"/>
            <a:ext cx="79216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nSpc>
                <a:spcPct val="120000"/>
              </a:lnSpc>
              <a:spcBef>
                <a:spcPct val="0"/>
              </a:spcBef>
              <a:buFontTx/>
              <a:buNone/>
            </a:pPr>
            <a:r>
              <a:rPr lang="en-US" altLang="zh-CN" sz="1800"/>
              <a:t>       </a:t>
            </a:r>
            <a:r>
              <a:rPr lang="zh-CN" altLang="zh-CN" sz="1800"/>
              <a:t>单击</a:t>
            </a:r>
            <a:r>
              <a:rPr lang="zh-CN" altLang="en-US" sz="1800"/>
              <a:t>上图</a:t>
            </a:r>
            <a:r>
              <a:rPr lang="zh-CN" altLang="zh-CN" sz="1800"/>
              <a:t>左侧导航窗口的</a:t>
            </a:r>
            <a:r>
              <a:rPr lang="en-US" altLang="zh-CN" sz="1800"/>
              <a:t>[</a:t>
            </a:r>
            <a:r>
              <a:rPr lang="zh-CN" altLang="zh-CN" sz="1800"/>
              <a:t>其他位置</a:t>
            </a:r>
            <a:r>
              <a:rPr lang="en-US" altLang="zh-CN" sz="1800"/>
              <a:t>]</a:t>
            </a:r>
            <a:r>
              <a:rPr lang="zh-CN" altLang="zh-CN" sz="1800"/>
              <a:t>，在右侧出现的界面中选择</a:t>
            </a:r>
            <a:r>
              <a:rPr lang="en-US" altLang="zh-CN" sz="1800"/>
              <a:t>[</a:t>
            </a:r>
            <a:r>
              <a:rPr lang="zh-CN" altLang="zh-CN" sz="1800"/>
              <a:t>计算机</a:t>
            </a:r>
            <a:r>
              <a:rPr lang="en-US" altLang="zh-CN" sz="1800"/>
              <a:t>]</a:t>
            </a:r>
            <a:r>
              <a:rPr lang="zh-CN" altLang="zh-CN" sz="1800"/>
              <a:t>，可以浏览</a:t>
            </a:r>
            <a:r>
              <a:rPr lang="en-US" altLang="zh-CN" sz="1800"/>
              <a:t>Ubuntu</a:t>
            </a:r>
            <a:r>
              <a:rPr lang="zh-CN" altLang="zh-CN" sz="1800"/>
              <a:t>的文件系统，如</a:t>
            </a:r>
            <a:r>
              <a:rPr lang="zh-CN" altLang="en-US" sz="1800"/>
              <a:t>下</a:t>
            </a:r>
            <a:r>
              <a:rPr lang="zh-CN" altLang="zh-CN" sz="1800"/>
              <a:t>图所示。</a:t>
            </a:r>
            <a:endParaRPr lang="zh-CN" altLang="en-US" sz="1800"/>
          </a:p>
        </p:txBody>
      </p:sp>
      <p:pic>
        <p:nvPicPr>
          <p:cNvPr id="26628" name="图片 5" descr="E:\2020-12-16 14-41-27 的屏幕截图.png"/>
          <p:cNvPicPr/>
          <p:nvPr/>
        </p:nvPicPr>
        <p:blipFill>
          <a:blip r:embed="rId1">
            <a:extLst>
              <a:ext uri="{28A0092B-C50C-407E-A947-70E740481C1C}">
                <a14:useLocalDpi xmlns:a14="http://schemas.microsoft.com/office/drawing/2010/main" val="0"/>
              </a:ext>
            </a:extLst>
          </a:blip>
          <a:srcRect/>
          <a:stretch>
            <a:fillRect/>
          </a:stretch>
        </p:blipFill>
        <p:spPr bwMode="auto">
          <a:xfrm>
            <a:off x="1116013" y="1992313"/>
            <a:ext cx="6767512" cy="416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236545"/>
          <p:cNvSpPr>
            <a:spLocks noGrp="1" noChangeArrowheads="1"/>
          </p:cNvSpPr>
          <p:nvPr/>
        </p:nvSpPr>
        <p:spPr bwMode="auto">
          <a:xfrm>
            <a:off x="1306513" y="301625"/>
            <a:ext cx="542607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1.3 Ubuntu 22.04</a:t>
            </a:r>
            <a:r>
              <a:rPr lang="zh-CN" altLang="zh-CN" sz="2800" b="1"/>
              <a:t>使用入门</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
        <p:nvSpPr>
          <p:cNvPr id="27651" name="矩形 1"/>
          <p:cNvSpPr>
            <a:spLocks noChangeArrowheads="1"/>
          </p:cNvSpPr>
          <p:nvPr/>
        </p:nvSpPr>
        <p:spPr bwMode="auto">
          <a:xfrm>
            <a:off x="1042988" y="1419225"/>
            <a:ext cx="482441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nSpc>
                <a:spcPct val="120000"/>
              </a:lnSpc>
              <a:spcBef>
                <a:spcPct val="0"/>
              </a:spcBef>
              <a:buFontTx/>
              <a:buNone/>
            </a:pPr>
            <a:r>
              <a:rPr lang="zh-CN" altLang="zh-CN" sz="2400" b="1"/>
              <a:t>命令行使用入门</a:t>
            </a:r>
            <a:endParaRPr lang="zh-CN" altLang="en-US" sz="2400" b="1"/>
          </a:p>
        </p:txBody>
      </p:sp>
      <p:sp>
        <p:nvSpPr>
          <p:cNvPr id="3" name="矩形 2"/>
          <p:cNvSpPr/>
          <p:nvPr/>
        </p:nvSpPr>
        <p:spPr>
          <a:xfrm>
            <a:off x="900113" y="1982788"/>
            <a:ext cx="2879725" cy="3722687"/>
          </a:xfrm>
          <a:prstGeom prst="rect">
            <a:avLst/>
          </a:prstGeom>
        </p:spPr>
        <p:txBody>
          <a:bodyPr>
            <a:spAutoFit/>
          </a:bodyPr>
          <a:lstStyle>
            <a:lvl1pPr indent="3048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20000"/>
              </a:lnSpc>
            </a:pPr>
            <a:r>
              <a:rPr lang="en-US" altLang="zh-CN">
                <a:solidFill>
                  <a:srgbClr val="333333"/>
                </a:solidFill>
                <a:latin typeface="Times New Roman" panose="02020603050405020304" pitchFamily="18" charset="0"/>
                <a:cs typeface="Times New Roman" panose="02020603050405020304" pitchFamily="18" charset="0"/>
              </a:rPr>
              <a:t>   </a:t>
            </a:r>
            <a:r>
              <a:rPr lang="zh-CN" altLang="zh-CN">
                <a:solidFill>
                  <a:srgbClr val="333333"/>
                </a:solidFill>
                <a:latin typeface="Times New Roman" panose="02020603050405020304" pitchFamily="18" charset="0"/>
                <a:cs typeface="Times New Roman" panose="02020603050405020304" pitchFamily="18" charset="0"/>
              </a:rPr>
              <a:t>在</a:t>
            </a:r>
            <a:r>
              <a:rPr lang="en-US" altLang="zh-CN">
                <a:solidFill>
                  <a:srgbClr val="333333"/>
                </a:solidFill>
                <a:latin typeface="Times New Roman" panose="02020603050405020304" pitchFamily="18" charset="0"/>
                <a:cs typeface="Times New Roman" panose="02020603050405020304" pitchFamily="18" charset="0"/>
              </a:rPr>
              <a:t>Ubuntu</a:t>
            </a:r>
            <a:r>
              <a:rPr lang="zh-CN" altLang="zh-CN">
                <a:solidFill>
                  <a:srgbClr val="333333"/>
                </a:solidFill>
                <a:latin typeface="Times New Roman" panose="02020603050405020304" pitchFamily="18" charset="0"/>
                <a:cs typeface="Times New Roman" panose="02020603050405020304" pitchFamily="18" charset="0"/>
              </a:rPr>
              <a:t>系统中，有两种工作模式，一种是图形化界面模式。另一种模式就是命令行模式。在</a:t>
            </a:r>
            <a:r>
              <a:rPr lang="en-US" altLang="zh-CN">
                <a:solidFill>
                  <a:srgbClr val="333333"/>
                </a:solidFill>
                <a:latin typeface="Times New Roman" panose="02020603050405020304" pitchFamily="18" charset="0"/>
              </a:rPr>
              <a:t>ROS2</a:t>
            </a:r>
            <a:r>
              <a:rPr lang="zh-CN" altLang="zh-CN">
                <a:solidFill>
                  <a:srgbClr val="333333"/>
                </a:solidFill>
                <a:latin typeface="Times New Roman" panose="02020603050405020304" pitchFamily="18" charset="0"/>
                <a:cs typeface="Times New Roman" panose="02020603050405020304" pitchFamily="18" charset="0"/>
              </a:rPr>
              <a:t>中，所有程序的编译和运行都是通过命令行实现的，</a:t>
            </a:r>
            <a:r>
              <a:rPr lang="en-US" altLang="zh-CN">
                <a:solidFill>
                  <a:srgbClr val="333333"/>
                </a:solidFill>
                <a:latin typeface="Times New Roman" panose="02020603050405020304" pitchFamily="18" charset="0"/>
              </a:rPr>
              <a:t>Ubuntu</a:t>
            </a:r>
            <a:r>
              <a:rPr lang="zh-CN" altLang="zh-CN">
                <a:solidFill>
                  <a:srgbClr val="333333"/>
                </a:solidFill>
                <a:latin typeface="Times New Roman" panose="02020603050405020304" pitchFamily="18" charset="0"/>
                <a:cs typeface="Times New Roman" panose="02020603050405020304" pitchFamily="18" charset="0"/>
              </a:rPr>
              <a:t>中的终端程序就是用于运行命令行指令的程序。按下键盘组合键</a:t>
            </a:r>
            <a:r>
              <a:rPr lang="en-US" altLang="zh-CN">
                <a:solidFill>
                  <a:srgbClr val="333333"/>
                </a:solidFill>
                <a:latin typeface="Times New Roman" panose="02020603050405020304" pitchFamily="18" charset="0"/>
              </a:rPr>
              <a:t>Ctrl + Alt + T</a:t>
            </a:r>
            <a:r>
              <a:rPr lang="zh-CN" altLang="zh-CN">
                <a:solidFill>
                  <a:srgbClr val="333333"/>
                </a:solidFill>
                <a:latin typeface="Times New Roman" panose="02020603050405020304" pitchFamily="18" charset="0"/>
                <a:cs typeface="Times New Roman" panose="02020603050405020304" pitchFamily="18" charset="0"/>
              </a:rPr>
              <a:t>即可调出终端程序</a:t>
            </a:r>
            <a:endParaRPr lang="zh-CN" altLang="zh-CN" sz="1400">
              <a:latin typeface="Calibri" panose="020F0502020204030204" pitchFamily="34" charset="0"/>
              <a:cs typeface="Times New Roman" panose="02020603050405020304" pitchFamily="18" charset="0"/>
            </a:endParaRPr>
          </a:p>
        </p:txBody>
      </p:sp>
      <p:pic>
        <p:nvPicPr>
          <p:cNvPr id="27653"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060825" y="2133600"/>
            <a:ext cx="4452938"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236545"/>
          <p:cNvSpPr>
            <a:spLocks noGrp="1" noChangeArrowheads="1"/>
          </p:cNvSpPr>
          <p:nvPr/>
        </p:nvSpPr>
        <p:spPr bwMode="auto">
          <a:xfrm>
            <a:off x="1306513" y="301625"/>
            <a:ext cx="542607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1.3 Ubuntu 22.04</a:t>
            </a:r>
            <a:r>
              <a:rPr lang="zh-CN" altLang="zh-CN" sz="2800" b="1"/>
              <a:t>使用入门</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
        <p:nvSpPr>
          <p:cNvPr id="28675" name="矩形 1"/>
          <p:cNvSpPr>
            <a:spLocks noChangeArrowheads="1"/>
          </p:cNvSpPr>
          <p:nvPr/>
        </p:nvSpPr>
        <p:spPr bwMode="auto">
          <a:xfrm>
            <a:off x="993775" y="1412875"/>
            <a:ext cx="4824413"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nSpc>
                <a:spcPct val="120000"/>
              </a:lnSpc>
              <a:spcBef>
                <a:spcPct val="0"/>
              </a:spcBef>
              <a:buFontTx/>
              <a:buNone/>
            </a:pPr>
            <a:r>
              <a:rPr lang="zh-CN" altLang="zh-CN" sz="2400" b="1"/>
              <a:t>命令行使用入门</a:t>
            </a:r>
            <a:endParaRPr lang="zh-CN" altLang="en-US" sz="2400" b="1"/>
          </a:p>
        </p:txBody>
      </p:sp>
      <p:sp>
        <p:nvSpPr>
          <p:cNvPr id="28676" name="矩形 2"/>
          <p:cNvSpPr>
            <a:spLocks noChangeArrowheads="1"/>
          </p:cNvSpPr>
          <p:nvPr/>
        </p:nvSpPr>
        <p:spPr bwMode="auto">
          <a:xfrm>
            <a:off x="985838" y="2133600"/>
            <a:ext cx="7485062"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50000"/>
              </a:lnSpc>
              <a:spcBef>
                <a:spcPct val="0"/>
              </a:spcBef>
              <a:buFontTx/>
              <a:buNone/>
            </a:pPr>
            <a:r>
              <a:rPr lang="zh-CN" altLang="zh-CN" sz="1800"/>
              <a:t>在学习</a:t>
            </a:r>
            <a:r>
              <a:rPr lang="en-US" altLang="zh-CN" sz="1800"/>
              <a:t>ROS2</a:t>
            </a:r>
            <a:r>
              <a:rPr lang="zh-CN" altLang="zh-CN" sz="1800"/>
              <a:t>的过程中，有一些指令是会经常用到的：</a:t>
            </a:r>
            <a:endParaRPr lang="zh-CN" altLang="zh-CN" sz="1800"/>
          </a:p>
          <a:p>
            <a:pPr algn="just">
              <a:lnSpc>
                <a:spcPct val="150000"/>
              </a:lnSpc>
              <a:spcBef>
                <a:spcPct val="0"/>
              </a:spcBef>
              <a:buFontTx/>
              <a:buNone/>
            </a:pPr>
            <a:r>
              <a:rPr lang="en-US" altLang="zh-CN" sz="1800"/>
              <a:t>1</a:t>
            </a:r>
            <a:r>
              <a:rPr lang="zh-CN" altLang="zh-CN" sz="1800"/>
              <a:t>、</a:t>
            </a:r>
            <a:r>
              <a:rPr lang="en-US" altLang="zh-CN" sz="1800" b="1"/>
              <a:t>ls</a:t>
            </a:r>
            <a:r>
              <a:rPr lang="zh-CN" altLang="zh-CN" sz="1800"/>
              <a:t>：列出当前目录中的文件和文件夹。</a:t>
            </a:r>
            <a:endParaRPr lang="en-US" altLang="zh-CN" sz="1800"/>
          </a:p>
          <a:p>
            <a:pPr algn="just">
              <a:lnSpc>
                <a:spcPct val="150000"/>
              </a:lnSpc>
              <a:spcBef>
                <a:spcPct val="0"/>
              </a:spcBef>
              <a:buFontTx/>
              <a:buNone/>
            </a:pPr>
            <a:r>
              <a:rPr lang="en-US" altLang="zh-CN" sz="1800"/>
              <a:t>2</a:t>
            </a:r>
            <a:r>
              <a:rPr lang="zh-CN" altLang="zh-CN" sz="1800"/>
              <a:t>、</a:t>
            </a:r>
            <a:r>
              <a:rPr lang="en-US" altLang="zh-CN" sz="1800" b="1"/>
              <a:t>mkdir</a:t>
            </a:r>
            <a:r>
              <a:rPr lang="zh-CN" altLang="zh-CN" sz="1800"/>
              <a:t>：这条指令后面接一个空格，然后再接一个文件夹名字，可以</a:t>
            </a:r>
            <a:endParaRPr lang="en-US" altLang="zh-CN" sz="1800"/>
          </a:p>
          <a:p>
            <a:pPr algn="just">
              <a:lnSpc>
                <a:spcPct val="150000"/>
              </a:lnSpc>
              <a:spcBef>
                <a:spcPct val="0"/>
              </a:spcBef>
              <a:buFontTx/>
              <a:buNone/>
            </a:pPr>
            <a:r>
              <a:rPr lang="en-US" altLang="zh-CN" sz="1800"/>
              <a:t>     </a:t>
            </a:r>
            <a:r>
              <a:rPr lang="zh-CN" altLang="zh-CN" sz="1800"/>
              <a:t>创建一个新的空文件夹。</a:t>
            </a:r>
            <a:endParaRPr lang="en-US" altLang="zh-CN" sz="1800"/>
          </a:p>
          <a:p>
            <a:pPr algn="just">
              <a:lnSpc>
                <a:spcPct val="150000"/>
              </a:lnSpc>
              <a:spcBef>
                <a:spcPct val="0"/>
              </a:spcBef>
              <a:buFontTx/>
              <a:buNone/>
            </a:pPr>
            <a:r>
              <a:rPr lang="en-US" altLang="zh-CN" sz="1800"/>
              <a:t>3</a:t>
            </a:r>
            <a:r>
              <a:rPr lang="zh-CN" altLang="zh-CN" sz="1800"/>
              <a:t>、</a:t>
            </a:r>
            <a:r>
              <a:rPr lang="en-US" altLang="zh-CN" sz="1800" b="1"/>
              <a:t>cd</a:t>
            </a:r>
            <a:r>
              <a:rPr lang="zh-CN" altLang="zh-CN" sz="1800"/>
              <a:t>：此命令后面接一个空格，然后再接一个路径地址，可以切换终端</a:t>
            </a:r>
            <a:endParaRPr lang="en-US" altLang="zh-CN" sz="1800"/>
          </a:p>
          <a:p>
            <a:pPr algn="just">
              <a:lnSpc>
                <a:spcPct val="150000"/>
              </a:lnSpc>
              <a:spcBef>
                <a:spcPct val="0"/>
              </a:spcBef>
              <a:buFontTx/>
              <a:buNone/>
            </a:pPr>
            <a:r>
              <a:rPr lang="en-US" altLang="zh-CN" sz="1800"/>
              <a:t>     </a:t>
            </a:r>
            <a:r>
              <a:rPr lang="zh-CN" altLang="zh-CN" sz="1800"/>
              <a:t>程序的当前路径。</a:t>
            </a:r>
            <a:endParaRPr lang="en-US" altLang="zh-CN" sz="1800"/>
          </a:p>
          <a:p>
            <a:pPr algn="just">
              <a:lnSpc>
                <a:spcPct val="150000"/>
              </a:lnSpc>
              <a:spcBef>
                <a:spcPct val="0"/>
              </a:spcBef>
              <a:buFontTx/>
              <a:buNone/>
            </a:pPr>
            <a:r>
              <a:rPr lang="en-US" altLang="zh-CN" sz="1800"/>
              <a:t>4</a:t>
            </a:r>
            <a:r>
              <a:rPr lang="zh-CN" altLang="zh-CN" sz="1800"/>
              <a:t>、</a:t>
            </a:r>
            <a:r>
              <a:rPr lang="zh-CN" altLang="zh-CN" sz="1800" b="1"/>
              <a:t>路径</a:t>
            </a:r>
            <a:r>
              <a:rPr lang="en-US" altLang="zh-CN" sz="1800" b="1"/>
              <a:t>“~”</a:t>
            </a:r>
            <a:r>
              <a:rPr lang="zh-CN" altLang="zh-CN" sz="1800"/>
              <a:t>：在</a:t>
            </a:r>
            <a:r>
              <a:rPr lang="en-US" altLang="zh-CN" sz="1800"/>
              <a:t>Ubuntu</a:t>
            </a:r>
            <a:r>
              <a:rPr lang="zh-CN" altLang="zh-CN" sz="1800"/>
              <a:t>中，波浪线</a:t>
            </a:r>
            <a:r>
              <a:rPr lang="en-US" altLang="zh-CN" sz="1800"/>
              <a:t>“~”</a:t>
            </a:r>
            <a:r>
              <a:rPr lang="zh-CN" altLang="zh-CN" sz="1800"/>
              <a:t>是个很特殊的符号，它表示当前用</a:t>
            </a:r>
            <a:endParaRPr lang="en-US" altLang="zh-CN" sz="1800"/>
          </a:p>
          <a:p>
            <a:pPr algn="just">
              <a:lnSpc>
                <a:spcPct val="150000"/>
              </a:lnSpc>
              <a:spcBef>
                <a:spcPct val="0"/>
              </a:spcBef>
              <a:buFontTx/>
              <a:buNone/>
            </a:pPr>
            <a:r>
              <a:rPr lang="en-US" altLang="zh-CN" sz="1800"/>
              <a:t>     </a:t>
            </a:r>
            <a:r>
              <a:rPr lang="zh-CN" altLang="zh-CN" sz="1800"/>
              <a:t>户的主文件夹路径。</a:t>
            </a:r>
            <a:endParaRPr lang="en-US" altLang="zh-CN" sz="1800"/>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任意多边形 9229"/>
          <p:cNvSpPr>
            <a:spLocks noChangeArrowheads="1"/>
          </p:cNvSpPr>
          <p:nvPr/>
        </p:nvSpPr>
        <p:spPr bwMode="auto">
          <a:xfrm rot="6402108" flipH="1">
            <a:off x="-242888" y="1814513"/>
            <a:ext cx="3827463" cy="372903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0 h 21600"/>
              <a:gd name="T10" fmla="*/ 0 w 21600"/>
              <a:gd name="T11" fmla="*/ 214748364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44" y="10800"/>
                </a:moveTo>
                <a:cubicBezTo>
                  <a:pt x="10744" y="10769"/>
                  <a:pt x="10769" y="10744"/>
                  <a:pt x="10800" y="10744"/>
                </a:cubicBezTo>
                <a:cubicBezTo>
                  <a:pt x="10831" y="10744"/>
                  <a:pt x="10856" y="10769"/>
                  <a:pt x="10856" y="10800"/>
                </a:cubicBezTo>
                <a:lnTo>
                  <a:pt x="21600" y="10800"/>
                </a:lnTo>
                <a:cubicBezTo>
                  <a:pt x="21600" y="4835"/>
                  <a:pt x="16765" y="0"/>
                  <a:pt x="10800" y="0"/>
                </a:cubicBezTo>
                <a:cubicBezTo>
                  <a:pt x="4835" y="0"/>
                  <a:pt x="0" y="4835"/>
                  <a:pt x="0" y="10800"/>
                </a:cubicBezTo>
                <a:lnTo>
                  <a:pt x="10744" y="10800"/>
                </a:lnTo>
                <a:close/>
              </a:path>
            </a:pathLst>
          </a:custGeom>
          <a:gradFill rotWithShape="1">
            <a:gsLst>
              <a:gs pos="0">
                <a:schemeClr val="hlink">
                  <a:alpha val="56000"/>
                </a:schemeClr>
              </a:gs>
              <a:gs pos="100000">
                <a:srgbClr val="FFFFFF">
                  <a:alpha val="48000"/>
                </a:srgbClr>
              </a:gs>
            </a:gsLst>
            <a:lin ang="5400000" scaled="1"/>
          </a:gradFill>
          <a:ln>
            <a:noFill/>
          </a:ln>
          <a:extLst>
            <a:ext uri="{91240B29-F687-4F45-9708-019B960494DF}">
              <a14:hiddenLine xmlns:a14="http://schemas.microsoft.com/office/drawing/2010/main" w="0">
                <a:solidFill>
                  <a:srgbClr val="000000"/>
                </a:solidFill>
                <a:round/>
              </a14:hiddenLine>
            </a:ext>
          </a:extLst>
        </p:spPr>
        <p:txBody>
          <a:bodyPr/>
          <a:lstStyle/>
          <a:p>
            <a:endParaRPr lang="en-US"/>
          </a:p>
        </p:txBody>
      </p:sp>
      <p:sp>
        <p:nvSpPr>
          <p:cNvPr id="21507" name="矩形 9219"/>
          <p:cNvSpPr>
            <a:spLocks noChangeArrowheads="1"/>
          </p:cNvSpPr>
          <p:nvPr/>
        </p:nvSpPr>
        <p:spPr bwMode="auto">
          <a:xfrm>
            <a:off x="1674813" y="1160463"/>
            <a:ext cx="1081087"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ctr" eaLnBrk="1" hangingPunct="1">
              <a:spcBef>
                <a:spcPct val="0"/>
              </a:spcBef>
              <a:buFontTx/>
              <a:buNone/>
            </a:pPr>
            <a:r>
              <a:rPr lang="zh-CN" altLang="en-US" sz="3600" b="1">
                <a:solidFill>
                  <a:srgbClr val="0000FF"/>
                </a:solidFill>
                <a:latin typeface="方正粗宋简体" charset="0"/>
                <a:ea typeface="方正粗宋简体" charset="0"/>
                <a:sym typeface="方正粗宋简体" charset="0"/>
              </a:rPr>
              <a:t>第</a:t>
            </a:r>
            <a:endParaRPr lang="en-US" altLang="zh-CN" sz="3600" b="1">
              <a:solidFill>
                <a:srgbClr val="0000FF"/>
              </a:solidFill>
              <a:latin typeface="方正粗宋简体" charset="0"/>
              <a:ea typeface="方正粗宋简体" charset="0"/>
              <a:sym typeface="方正粗宋简体" charset="0"/>
            </a:endParaRPr>
          </a:p>
          <a:p>
            <a:pPr algn="ctr" eaLnBrk="1" hangingPunct="1">
              <a:spcBef>
                <a:spcPct val="0"/>
              </a:spcBef>
              <a:buFontTx/>
              <a:buNone/>
            </a:pPr>
            <a:r>
              <a:rPr lang="en-US" altLang="zh-CN" sz="3600" b="1">
                <a:solidFill>
                  <a:srgbClr val="0000FF"/>
                </a:solidFill>
                <a:latin typeface="方正粗宋简体" charset="0"/>
                <a:ea typeface="方正粗宋简体" charset="0"/>
                <a:sym typeface="方正粗宋简体" charset="0"/>
              </a:rPr>
              <a:t>2</a:t>
            </a:r>
            <a:endParaRPr lang="en-US" altLang="zh-CN" sz="3600" b="1">
              <a:solidFill>
                <a:srgbClr val="0000FF"/>
              </a:solidFill>
              <a:latin typeface="方正粗宋简体" charset="0"/>
              <a:ea typeface="方正粗宋简体" charset="0"/>
              <a:sym typeface="方正粗宋简体" charset="0"/>
            </a:endParaRPr>
          </a:p>
          <a:p>
            <a:pPr algn="ctr" eaLnBrk="1" hangingPunct="1">
              <a:spcBef>
                <a:spcPct val="0"/>
              </a:spcBef>
              <a:buFontTx/>
              <a:buNone/>
            </a:pPr>
            <a:r>
              <a:rPr lang="zh-CN" altLang="en-US" sz="3600" b="1">
                <a:solidFill>
                  <a:srgbClr val="0000FF"/>
                </a:solidFill>
                <a:latin typeface="方正粗宋简体" charset="0"/>
                <a:ea typeface="方正粗宋简体" charset="0"/>
                <a:sym typeface="方正粗宋简体" charset="0"/>
              </a:rPr>
              <a:t>章</a:t>
            </a:r>
            <a:endParaRPr lang="zh-CN" altLang="en-US" sz="3600" b="1">
              <a:solidFill>
                <a:srgbClr val="0000FF"/>
              </a:solidFill>
              <a:latin typeface="方正粗宋简体" charset="0"/>
              <a:ea typeface="方正粗宋简体" charset="0"/>
              <a:sym typeface="方正粗宋简体" charset="0"/>
            </a:endParaRPr>
          </a:p>
        </p:txBody>
      </p:sp>
      <p:sp>
        <p:nvSpPr>
          <p:cNvPr id="39939" name="任意多边形 9228"/>
          <p:cNvSpPr>
            <a:spLocks noChangeArrowheads="1"/>
          </p:cNvSpPr>
          <p:nvPr/>
        </p:nvSpPr>
        <p:spPr bwMode="auto">
          <a:xfrm rot="6405277">
            <a:off x="-395288" y="1414463"/>
            <a:ext cx="4579937" cy="4529138"/>
          </a:xfrm>
          <a:custGeom>
            <a:avLst/>
            <a:gdLst>
              <a:gd name="T0" fmla="*/ 323 w 21600"/>
              <a:gd name="T1" fmla="*/ 10641 h 21600"/>
              <a:gd name="T2" fmla="*/ 10800 w 21600"/>
              <a:gd name="T3" fmla="*/ 322 h 21600"/>
              <a:gd name="T4" fmla="*/ 21277 w 21600"/>
              <a:gd name="T5" fmla="*/ 10640 h 21600"/>
              <a:gd name="T6" fmla="*/ 21598 w 21600"/>
              <a:gd name="T7" fmla="*/ 10636 h 21600"/>
              <a:gd name="T8" fmla="*/ 10798 w 21600"/>
              <a:gd name="T9" fmla="*/ -164 h 21600"/>
              <a:gd name="T10" fmla="*/ -1 w 21600"/>
              <a:gd name="T11" fmla="*/ 10472 h 21600"/>
            </a:gdLst>
            <a:ahLst/>
            <a:cxnLst>
              <a:cxn ang="0">
                <a:pos x="T0" y="T1"/>
              </a:cxn>
              <a:cxn ang="0">
                <a:pos x="T2" y="T3"/>
              </a:cxn>
              <a:cxn ang="0">
                <a:pos x="T4" y="T5"/>
              </a:cxn>
              <a:cxn ang="0">
                <a:pos x="T6" y="T7"/>
              </a:cxn>
              <a:cxn ang="0">
                <a:pos x="T8" y="T9"/>
              </a:cxn>
              <a:cxn ang="0">
                <a:pos x="T10" y="T11"/>
              </a:cxn>
            </a:cxnLst>
            <a:rect l="0" t="0" r="r" b="b"/>
            <a:pathLst>
              <a:path w="21600" h="21600">
                <a:moveTo>
                  <a:pt x="323" y="10641"/>
                </a:moveTo>
                <a:cubicBezTo>
                  <a:pt x="409" y="4927"/>
                  <a:pt x="5067" y="322"/>
                  <a:pt x="10800" y="322"/>
                </a:cubicBezTo>
                <a:cubicBezTo>
                  <a:pt x="16534" y="322"/>
                  <a:pt x="21192" y="4927"/>
                  <a:pt x="21277" y="10640"/>
                </a:cubicBezTo>
                <a:lnTo>
                  <a:pt x="21598" y="10636"/>
                </a:lnTo>
                <a:cubicBezTo>
                  <a:pt x="21509" y="4583"/>
                  <a:pt x="16708" y="-164"/>
                  <a:pt x="10798" y="-164"/>
                </a:cubicBezTo>
                <a:cubicBezTo>
                  <a:pt x="4888" y="-164"/>
                  <a:pt x="87" y="4583"/>
                  <a:pt x="-1" y="10472"/>
                </a:cubicBezTo>
                <a:close/>
              </a:path>
            </a:pathLst>
          </a:custGeom>
          <a:gradFill rotWithShape="1">
            <a:gsLst>
              <a:gs pos="0">
                <a:srgbClr val="C5C5C5"/>
              </a:gs>
              <a:gs pos="50000">
                <a:schemeClr val="bg2"/>
              </a:gs>
              <a:gs pos="100000">
                <a:srgbClr val="C5C5C5"/>
              </a:gs>
            </a:gsLst>
            <a:lin ang="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21509" name="圆角矩形 9230"/>
          <p:cNvSpPr>
            <a:spLocks noChangeArrowheads="1"/>
          </p:cNvSpPr>
          <p:nvPr/>
        </p:nvSpPr>
        <p:spPr bwMode="auto">
          <a:xfrm>
            <a:off x="3779838" y="1844675"/>
            <a:ext cx="2909887" cy="509588"/>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endParaRPr lang="zh-CN" altLang="en-US" sz="18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sp>
        <p:nvSpPr>
          <p:cNvPr id="21510" name="圆角矩形 9232"/>
          <p:cNvSpPr>
            <a:spLocks noChangeArrowheads="1"/>
          </p:cNvSpPr>
          <p:nvPr/>
        </p:nvSpPr>
        <p:spPr bwMode="auto">
          <a:xfrm>
            <a:off x="4211638" y="2441575"/>
            <a:ext cx="2984500" cy="492125"/>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b="1">
                <a:solidFill>
                  <a:srgbClr val="000000"/>
                </a:solidFill>
                <a:latin typeface="Times New Roman" panose="02020603050405020304" pitchFamily="18" charset="0"/>
                <a:ea typeface="楷体_GB2312" pitchFamily="49" charset="-122"/>
                <a:cs typeface="Times New Roman" panose="02020603050405020304" pitchFamily="18" charset="0"/>
              </a:rPr>
              <a:t> 2.3 </a:t>
            </a:r>
            <a:r>
              <a:rPr lang="en-US" altLang="zh-CN" sz="1800">
                <a:latin typeface="Times New Roman" panose="02020603050405020304" pitchFamily="18" charset="0"/>
                <a:ea typeface="楷体_GB2312" pitchFamily="49" charset="-122"/>
                <a:cs typeface="Times New Roman" panose="02020603050405020304" pitchFamily="18" charset="0"/>
              </a:rPr>
              <a:t>ROS2</a:t>
            </a:r>
            <a:r>
              <a:rPr lang="zh-CN" altLang="zh-CN" sz="1800">
                <a:latin typeface="Times New Roman" panose="02020603050405020304" pitchFamily="18" charset="0"/>
                <a:ea typeface="楷体_GB2312" pitchFamily="49" charset="-122"/>
                <a:cs typeface="Times New Roman" panose="02020603050405020304" pitchFamily="18" charset="0"/>
              </a:rPr>
              <a:t>安装与配置</a:t>
            </a:r>
            <a:endParaRPr lang="zh-CN" altLang="en-US" sz="18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sp>
        <p:nvSpPr>
          <p:cNvPr id="21511" name="圆角矩形 9234"/>
          <p:cNvSpPr>
            <a:spLocks noChangeArrowheads="1"/>
          </p:cNvSpPr>
          <p:nvPr/>
        </p:nvSpPr>
        <p:spPr bwMode="auto">
          <a:xfrm>
            <a:off x="3132138" y="1262063"/>
            <a:ext cx="3098800" cy="482600"/>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b="1">
                <a:solidFill>
                  <a:schemeClr val="tx2"/>
                </a:solidFill>
                <a:latin typeface="Times New Roman" panose="02020603050405020304" pitchFamily="18" charset="0"/>
                <a:ea typeface="楷体_GB2312" pitchFamily="49" charset="-122"/>
                <a:cs typeface="Times New Roman" panose="02020603050405020304" pitchFamily="18" charset="0"/>
              </a:rPr>
              <a:t>  </a:t>
            </a:r>
            <a:r>
              <a:rPr lang="zh-CN" altLang="en-US" sz="1800" b="1">
                <a:solidFill>
                  <a:schemeClr val="tx2"/>
                </a:solidFill>
                <a:latin typeface="Times New Roman" panose="02020603050405020304" pitchFamily="18" charset="0"/>
                <a:ea typeface="楷体_GB2312" pitchFamily="49" charset="-122"/>
                <a:cs typeface="Times New Roman" panose="02020603050405020304" pitchFamily="18" charset="0"/>
              </a:rPr>
              <a:t> </a:t>
            </a:r>
            <a:endParaRPr lang="zh-CN" altLang="en-US" sz="18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grpSp>
        <p:nvGrpSpPr>
          <p:cNvPr id="21512" name="组合 9235"/>
          <p:cNvGrpSpPr/>
          <p:nvPr/>
        </p:nvGrpSpPr>
        <p:grpSpPr bwMode="auto">
          <a:xfrm>
            <a:off x="2481263" y="1338263"/>
            <a:ext cx="361950" cy="361950"/>
            <a:chOff x="2078" y="1680"/>
            <a:chExt cx="1615" cy="1615"/>
          </a:xfrm>
        </p:grpSpPr>
        <p:sp>
          <p:nvSpPr>
            <p:cNvPr id="21560" name="椭圆 9236"/>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21561" name="椭圆 9237"/>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39946" name="椭圆 9238"/>
            <p:cNvSpPr>
              <a:spLocks noChangeArrowheads="1"/>
            </p:cNvSpPr>
            <p:nvPr/>
          </p:nvSpPr>
          <p:spPr bwMode="auto">
            <a:xfrm>
              <a:off x="2255" y="1857"/>
              <a:ext cx="1261"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sz="1800" b="1">
                <a:latin typeface="Times New Roman" panose="02020603050405020304" pitchFamily="18" charset="0"/>
                <a:cs typeface="Times New Roman" panose="02020603050405020304" pitchFamily="18" charset="0"/>
              </a:endParaRPr>
            </a:p>
          </p:txBody>
        </p:sp>
        <p:sp>
          <p:nvSpPr>
            <p:cNvPr id="21563" name="椭圆 9239"/>
            <p:cNvSpPr>
              <a:spLocks noChangeArrowheads="1"/>
            </p:cNvSpPr>
            <p:nvPr/>
          </p:nvSpPr>
          <p:spPr bwMode="auto">
            <a:xfrm>
              <a:off x="2254" y="1856"/>
              <a:ext cx="1262" cy="1264"/>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39948" name="椭圆 9240"/>
            <p:cNvSpPr>
              <a:spLocks noChangeArrowheads="1"/>
            </p:cNvSpPr>
            <p:nvPr/>
          </p:nvSpPr>
          <p:spPr bwMode="auto">
            <a:xfrm>
              <a:off x="2340" y="1942"/>
              <a:ext cx="1091"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sz="1800" b="1">
                <a:latin typeface="Times New Roman" panose="02020603050405020304" pitchFamily="18" charset="0"/>
                <a:cs typeface="Times New Roman" panose="02020603050405020304" pitchFamily="18" charset="0"/>
              </a:endParaRPr>
            </a:p>
          </p:txBody>
        </p:sp>
        <p:sp>
          <p:nvSpPr>
            <p:cNvPr id="21565" name="椭圆 9241"/>
            <p:cNvSpPr>
              <a:spLocks noChangeArrowheads="1"/>
            </p:cNvSpPr>
            <p:nvPr/>
          </p:nvSpPr>
          <p:spPr bwMode="auto">
            <a:xfrm>
              <a:off x="2337" y="1939"/>
              <a:ext cx="1096" cy="1098"/>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grpSp>
      <p:grpSp>
        <p:nvGrpSpPr>
          <p:cNvPr id="21513" name="组合 9249"/>
          <p:cNvGrpSpPr/>
          <p:nvPr/>
        </p:nvGrpSpPr>
        <p:grpSpPr bwMode="auto">
          <a:xfrm>
            <a:off x="3303588" y="1916113"/>
            <a:ext cx="361950" cy="361950"/>
            <a:chOff x="2078" y="1680"/>
            <a:chExt cx="1615" cy="1615"/>
          </a:xfrm>
        </p:grpSpPr>
        <p:sp>
          <p:nvSpPr>
            <p:cNvPr id="21554" name="椭圆 9250"/>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21555" name="椭圆 9251"/>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39953" name="椭圆 9252"/>
            <p:cNvSpPr>
              <a:spLocks noChangeArrowheads="1"/>
            </p:cNvSpPr>
            <p:nvPr/>
          </p:nvSpPr>
          <p:spPr bwMode="auto">
            <a:xfrm>
              <a:off x="2255" y="1857"/>
              <a:ext cx="1261"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sz="1800" b="1">
                <a:latin typeface="Times New Roman" panose="02020603050405020304" pitchFamily="18" charset="0"/>
                <a:cs typeface="Times New Roman" panose="02020603050405020304" pitchFamily="18" charset="0"/>
              </a:endParaRPr>
            </a:p>
          </p:txBody>
        </p:sp>
        <p:sp>
          <p:nvSpPr>
            <p:cNvPr id="21557" name="椭圆 9253"/>
            <p:cNvSpPr>
              <a:spLocks noChangeArrowheads="1"/>
            </p:cNvSpPr>
            <p:nvPr/>
          </p:nvSpPr>
          <p:spPr bwMode="auto">
            <a:xfrm>
              <a:off x="2254" y="1856"/>
              <a:ext cx="1262" cy="1264"/>
            </a:xfrm>
            <a:prstGeom prst="ellipse">
              <a:avLst/>
            </a:prstGeom>
            <a:gradFill rotWithShape="1">
              <a:gsLst>
                <a:gs pos="0">
                  <a:srgbClr val="21B3E1"/>
                </a:gs>
                <a:gs pos="100000">
                  <a:srgbClr val="0F5368"/>
                </a:gs>
              </a:gsLst>
              <a:lin ang="54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39955" name="椭圆 9254"/>
            <p:cNvSpPr>
              <a:spLocks noChangeArrowheads="1"/>
            </p:cNvSpPr>
            <p:nvPr/>
          </p:nvSpPr>
          <p:spPr bwMode="auto">
            <a:xfrm>
              <a:off x="2340" y="1942"/>
              <a:ext cx="1091"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sz="1800" b="1">
                <a:latin typeface="Times New Roman" panose="02020603050405020304" pitchFamily="18" charset="0"/>
                <a:cs typeface="Times New Roman" panose="02020603050405020304" pitchFamily="18" charset="0"/>
              </a:endParaRPr>
            </a:p>
          </p:txBody>
        </p:sp>
        <p:sp>
          <p:nvSpPr>
            <p:cNvPr id="21559" name="椭圆 9255"/>
            <p:cNvSpPr>
              <a:spLocks noChangeArrowheads="1"/>
            </p:cNvSpPr>
            <p:nvPr/>
          </p:nvSpPr>
          <p:spPr bwMode="auto">
            <a:xfrm>
              <a:off x="2337" y="1939"/>
              <a:ext cx="1096" cy="1098"/>
            </a:xfrm>
            <a:prstGeom prst="ellipse">
              <a:avLst/>
            </a:prstGeom>
            <a:gradFill rotWithShape="1">
              <a:gsLst>
                <a:gs pos="0">
                  <a:srgbClr val="21B3E1"/>
                </a:gs>
                <a:gs pos="100000">
                  <a:srgbClr val="10576D"/>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grpSp>
      <p:grpSp>
        <p:nvGrpSpPr>
          <p:cNvPr id="21514" name="组合 9263"/>
          <p:cNvGrpSpPr/>
          <p:nvPr/>
        </p:nvGrpSpPr>
        <p:grpSpPr bwMode="auto">
          <a:xfrm>
            <a:off x="3779838" y="2562225"/>
            <a:ext cx="338137" cy="361950"/>
            <a:chOff x="2078" y="1680"/>
            <a:chExt cx="1615" cy="1615"/>
          </a:xfrm>
        </p:grpSpPr>
        <p:sp>
          <p:nvSpPr>
            <p:cNvPr id="21548" name="椭圆 9264"/>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21549" name="椭圆 9265"/>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39960" name="椭圆 9266"/>
            <p:cNvSpPr>
              <a:spLocks noChangeArrowheads="1"/>
            </p:cNvSpPr>
            <p:nvPr/>
          </p:nvSpPr>
          <p:spPr bwMode="auto">
            <a:xfrm>
              <a:off x="2252" y="1857"/>
              <a:ext cx="1266"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sz="1800" b="1">
                <a:latin typeface="Times New Roman" panose="02020603050405020304" pitchFamily="18" charset="0"/>
                <a:cs typeface="Times New Roman" panose="02020603050405020304" pitchFamily="18" charset="0"/>
              </a:endParaRPr>
            </a:p>
          </p:txBody>
        </p:sp>
        <p:sp>
          <p:nvSpPr>
            <p:cNvPr id="21551" name="椭圆 9267"/>
            <p:cNvSpPr>
              <a:spLocks noChangeArrowheads="1"/>
            </p:cNvSpPr>
            <p:nvPr/>
          </p:nvSpPr>
          <p:spPr bwMode="auto">
            <a:xfrm>
              <a:off x="2254" y="1856"/>
              <a:ext cx="1262" cy="1264"/>
            </a:xfrm>
            <a:prstGeom prst="ellipse">
              <a:avLst/>
            </a:prstGeom>
            <a:gradFill rotWithShape="1">
              <a:gsLst>
                <a:gs pos="0">
                  <a:srgbClr val="000000"/>
                </a:gs>
                <a:gs pos="100000">
                  <a:srgbClr val="E35E23"/>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39962" name="椭圆 9268"/>
            <p:cNvSpPr>
              <a:spLocks noChangeArrowheads="1"/>
            </p:cNvSpPr>
            <p:nvPr/>
          </p:nvSpPr>
          <p:spPr bwMode="auto">
            <a:xfrm>
              <a:off x="2336" y="1942"/>
              <a:ext cx="1099"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sz="1800" b="1">
                <a:latin typeface="Times New Roman" panose="02020603050405020304" pitchFamily="18" charset="0"/>
                <a:cs typeface="Times New Roman" panose="02020603050405020304" pitchFamily="18" charset="0"/>
              </a:endParaRPr>
            </a:p>
          </p:txBody>
        </p:sp>
        <p:sp>
          <p:nvSpPr>
            <p:cNvPr id="21553" name="椭圆 9269"/>
            <p:cNvSpPr>
              <a:spLocks noChangeArrowheads="1"/>
            </p:cNvSpPr>
            <p:nvPr/>
          </p:nvSpPr>
          <p:spPr bwMode="auto">
            <a:xfrm>
              <a:off x="2337" y="1939"/>
              <a:ext cx="1096" cy="1098"/>
            </a:xfrm>
            <a:prstGeom prst="ellipse">
              <a:avLst/>
            </a:prstGeom>
            <a:gradFill rotWithShape="1">
              <a:gsLst>
                <a:gs pos="0">
                  <a:srgbClr val="E35E23"/>
                </a:gs>
                <a:gs pos="100000">
                  <a:srgbClr val="6E2E11"/>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grpSp>
      <p:sp>
        <p:nvSpPr>
          <p:cNvPr id="21515" name="矩形 9283"/>
          <p:cNvSpPr>
            <a:spLocks noChangeArrowheads="1"/>
          </p:cNvSpPr>
          <p:nvPr/>
        </p:nvSpPr>
        <p:spPr bwMode="auto">
          <a:xfrm>
            <a:off x="1403350" y="260350"/>
            <a:ext cx="620871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r>
              <a:rPr lang="zh-CN" altLang="en-US" sz="2800" b="1">
                <a:solidFill>
                  <a:srgbClr val="0000FF"/>
                </a:solidFill>
              </a:rPr>
              <a:t>第</a:t>
            </a:r>
            <a:r>
              <a:rPr lang="en-US" altLang="zh-CN" sz="2800" b="1">
                <a:solidFill>
                  <a:srgbClr val="0000FF"/>
                </a:solidFill>
              </a:rPr>
              <a:t>2</a:t>
            </a:r>
            <a:r>
              <a:rPr lang="zh-CN" altLang="en-US" sz="2800" b="1">
                <a:solidFill>
                  <a:srgbClr val="0000FF"/>
                </a:solidFill>
              </a:rPr>
              <a:t>章 </a:t>
            </a:r>
            <a:r>
              <a:rPr lang="en-US" altLang="zh-CN" sz="2800" b="1">
                <a:solidFill>
                  <a:srgbClr val="0000FF"/>
                </a:solidFill>
              </a:rPr>
              <a:t>ROS2</a:t>
            </a:r>
            <a:r>
              <a:rPr lang="zh-CN" altLang="zh-CN" sz="2800" b="1">
                <a:solidFill>
                  <a:srgbClr val="0000FF"/>
                </a:solidFill>
              </a:rPr>
              <a:t>安装与系统架构</a:t>
            </a:r>
            <a:endParaRPr lang="zh-CN" altLang="en-US" sz="2800" b="1">
              <a:solidFill>
                <a:srgbClr val="0000FF"/>
              </a:solidFill>
            </a:endParaRPr>
          </a:p>
        </p:txBody>
      </p:sp>
      <p:sp>
        <p:nvSpPr>
          <p:cNvPr id="21516" name="矩形 9284"/>
          <p:cNvSpPr>
            <a:spLocks noChangeArrowheads="1"/>
          </p:cNvSpPr>
          <p:nvPr/>
        </p:nvSpPr>
        <p:spPr bwMode="auto">
          <a:xfrm>
            <a:off x="3924300" y="1916113"/>
            <a:ext cx="2076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r>
              <a:rPr lang="en-US" altLang="zh-CN" sz="1800" b="1">
                <a:solidFill>
                  <a:schemeClr val="tx2"/>
                </a:solidFill>
                <a:latin typeface="Times New Roman" panose="02020603050405020304" pitchFamily="18" charset="0"/>
                <a:ea typeface="楷体_GB2312" pitchFamily="49" charset="-122"/>
                <a:cs typeface="Times New Roman" panose="02020603050405020304" pitchFamily="18" charset="0"/>
              </a:rPr>
              <a:t>2.2 </a:t>
            </a:r>
            <a:r>
              <a:rPr lang="en-US" altLang="zh-CN" sz="1800">
                <a:latin typeface="Times New Roman" panose="02020603050405020304" pitchFamily="18" charset="0"/>
                <a:ea typeface="楷体_GB2312" pitchFamily="49" charset="-122"/>
                <a:cs typeface="Times New Roman" panose="02020603050405020304" pitchFamily="18" charset="0"/>
              </a:rPr>
              <a:t> ROS2</a:t>
            </a:r>
            <a:r>
              <a:rPr lang="zh-CN" altLang="zh-CN" sz="1800">
                <a:latin typeface="Times New Roman" panose="02020603050405020304" pitchFamily="18" charset="0"/>
                <a:ea typeface="楷体_GB2312" pitchFamily="49" charset="-122"/>
                <a:cs typeface="Times New Roman" panose="02020603050405020304" pitchFamily="18" charset="0"/>
              </a:rPr>
              <a:t>系统架构</a:t>
            </a:r>
            <a:endParaRPr lang="zh-CN" altLang="en-US" sz="18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sp>
        <p:nvSpPr>
          <p:cNvPr id="21517" name="矩形 9284"/>
          <p:cNvSpPr>
            <a:spLocks noChangeArrowheads="1"/>
          </p:cNvSpPr>
          <p:nvPr/>
        </p:nvSpPr>
        <p:spPr bwMode="auto">
          <a:xfrm>
            <a:off x="3276600" y="1339850"/>
            <a:ext cx="1584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r>
              <a:rPr lang="en-US" altLang="zh-CN" sz="1800" b="1">
                <a:solidFill>
                  <a:schemeClr val="tx2"/>
                </a:solidFill>
                <a:latin typeface="Times New Roman" panose="02020603050405020304" pitchFamily="18" charset="0"/>
                <a:ea typeface="楷体_GB2312" pitchFamily="49" charset="-122"/>
                <a:cs typeface="Times New Roman" panose="02020603050405020304" pitchFamily="18" charset="0"/>
              </a:rPr>
              <a:t>2.1 </a:t>
            </a:r>
            <a:r>
              <a:rPr lang="en-US" altLang="zh-CN" sz="1800">
                <a:latin typeface="Times New Roman" panose="02020603050405020304" pitchFamily="18" charset="0"/>
                <a:ea typeface="楷体_GB2312" pitchFamily="49" charset="-122"/>
                <a:cs typeface="Times New Roman" panose="02020603050405020304" pitchFamily="18" charset="0"/>
              </a:rPr>
              <a:t>ROS2</a:t>
            </a:r>
            <a:r>
              <a:rPr lang="zh-CN" altLang="zh-CN" sz="1800">
                <a:latin typeface="Times New Roman" panose="02020603050405020304" pitchFamily="18" charset="0"/>
                <a:ea typeface="楷体_GB2312" pitchFamily="49" charset="-122"/>
                <a:cs typeface="Times New Roman" panose="02020603050405020304" pitchFamily="18" charset="0"/>
              </a:rPr>
              <a:t>简介</a:t>
            </a:r>
            <a:endParaRPr lang="zh-CN" altLang="en-US" sz="1800">
              <a:solidFill>
                <a:schemeClr val="tx2"/>
              </a:solidFill>
              <a:latin typeface="Times New Roman" panose="02020603050405020304" pitchFamily="18" charset="0"/>
              <a:ea typeface="楷体_GB2312" pitchFamily="49" charset="-122"/>
              <a:cs typeface="Times New Roman" panose="02020603050405020304" pitchFamily="18" charset="0"/>
            </a:endParaRPr>
          </a:p>
        </p:txBody>
      </p:sp>
      <p:pic>
        <p:nvPicPr>
          <p:cNvPr id="2" name="图片 1"/>
          <p:cNvPicPr>
            <a:picLocks noChangeAspect="1"/>
          </p:cNvPicPr>
          <p:nvPr/>
        </p:nvPicPr>
        <p:blipFill>
          <a:blip r:embed="rId1">
            <a:duotone>
              <a:prstClr val="black"/>
              <a:schemeClr val="accent2">
                <a:tint val="45000"/>
                <a:satMod val="400000"/>
              </a:schemeClr>
            </a:duotone>
          </a:blip>
          <a:stretch>
            <a:fillRect/>
          </a:stretch>
        </p:blipFill>
        <p:spPr>
          <a:xfrm>
            <a:off x="3920951" y="3078196"/>
            <a:ext cx="335309" cy="365792"/>
          </a:xfrm>
          <a:prstGeom prst="rect">
            <a:avLst/>
          </a:prstGeom>
        </p:spPr>
      </p:pic>
      <p:sp>
        <p:nvSpPr>
          <p:cNvPr id="21519" name="圆角矩形 9232"/>
          <p:cNvSpPr>
            <a:spLocks noChangeArrowheads="1"/>
          </p:cNvSpPr>
          <p:nvPr/>
        </p:nvSpPr>
        <p:spPr bwMode="auto">
          <a:xfrm>
            <a:off x="4405313" y="3024188"/>
            <a:ext cx="3406775" cy="473075"/>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b="1">
                <a:solidFill>
                  <a:srgbClr val="000000"/>
                </a:solidFill>
                <a:latin typeface="Times New Roman" panose="02020603050405020304" pitchFamily="18" charset="0"/>
                <a:ea typeface="楷体_GB2312" pitchFamily="49" charset="-122"/>
                <a:cs typeface="Times New Roman" panose="02020603050405020304" pitchFamily="18" charset="0"/>
              </a:rPr>
              <a:t> 2.4</a:t>
            </a:r>
            <a:r>
              <a:rPr lang="zh-CN" altLang="zh-CN" sz="1800">
                <a:latin typeface="Times New Roman" panose="02020603050405020304" pitchFamily="18" charset="0"/>
                <a:ea typeface="楷体_GB2312" pitchFamily="49" charset="-122"/>
                <a:cs typeface="Times New Roman" panose="02020603050405020304" pitchFamily="18" charset="0"/>
              </a:rPr>
              <a:t>从</a:t>
            </a:r>
            <a:r>
              <a:rPr lang="en-US" altLang="zh-CN" sz="1800">
                <a:latin typeface="Times New Roman" panose="02020603050405020304" pitchFamily="18" charset="0"/>
                <a:ea typeface="楷体_GB2312" pitchFamily="49" charset="-122"/>
                <a:cs typeface="Times New Roman" panose="02020603050405020304" pitchFamily="18" charset="0"/>
              </a:rPr>
              <a:t>APT</a:t>
            </a:r>
            <a:r>
              <a:rPr lang="zh-CN" altLang="zh-CN" sz="1800">
                <a:latin typeface="Times New Roman" panose="02020603050405020304" pitchFamily="18" charset="0"/>
                <a:ea typeface="楷体_GB2312" pitchFamily="49" charset="-122"/>
                <a:cs typeface="Times New Roman" panose="02020603050405020304" pitchFamily="18" charset="0"/>
              </a:rPr>
              <a:t>软件源安装应用程序</a:t>
            </a:r>
            <a:endParaRPr lang="zh-CN" altLang="en-US" sz="18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sp>
        <p:nvSpPr>
          <p:cNvPr id="21520" name="圆角矩形 9232"/>
          <p:cNvSpPr>
            <a:spLocks noChangeArrowheads="1"/>
          </p:cNvSpPr>
          <p:nvPr/>
        </p:nvSpPr>
        <p:spPr bwMode="auto">
          <a:xfrm>
            <a:off x="4414838" y="4149725"/>
            <a:ext cx="3181350" cy="427038"/>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b="1">
                <a:solidFill>
                  <a:srgbClr val="000000"/>
                </a:solidFill>
                <a:latin typeface="Times New Roman" panose="02020603050405020304" pitchFamily="18" charset="0"/>
                <a:ea typeface="楷体_GB2312" pitchFamily="49" charset="-122"/>
                <a:cs typeface="Times New Roman" panose="02020603050405020304" pitchFamily="18" charset="0"/>
              </a:rPr>
              <a:t>2.6</a:t>
            </a:r>
            <a:r>
              <a:rPr lang="zh-CN" altLang="zh-CN" sz="1800">
                <a:latin typeface="Times New Roman" panose="02020603050405020304" pitchFamily="18" charset="0"/>
                <a:ea typeface="楷体_GB2312" pitchFamily="49" charset="-122"/>
                <a:cs typeface="Times New Roman" panose="02020603050405020304" pitchFamily="18" charset="0"/>
              </a:rPr>
              <a:t>从</a:t>
            </a:r>
            <a:r>
              <a:rPr lang="en-US" altLang="zh-CN" sz="1800">
                <a:latin typeface="Times New Roman" panose="02020603050405020304" pitchFamily="18" charset="0"/>
                <a:ea typeface="楷体_GB2312" pitchFamily="49" charset="-122"/>
                <a:cs typeface="Times New Roman" panose="02020603050405020304" pitchFamily="18" charset="0"/>
              </a:rPr>
              <a:t>Github</a:t>
            </a:r>
            <a:r>
              <a:rPr lang="zh-CN" altLang="zh-CN" sz="1800">
                <a:latin typeface="Times New Roman" panose="02020603050405020304" pitchFamily="18" charset="0"/>
                <a:ea typeface="楷体_GB2312" pitchFamily="49" charset="-122"/>
                <a:cs typeface="Times New Roman" panose="02020603050405020304" pitchFamily="18" charset="0"/>
              </a:rPr>
              <a:t>下载安装应用程序</a:t>
            </a:r>
            <a:endParaRPr lang="zh-CN" altLang="en-US" sz="18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sp>
        <p:nvSpPr>
          <p:cNvPr id="21521" name="圆角矩形 9232"/>
          <p:cNvSpPr>
            <a:spLocks noChangeArrowheads="1"/>
          </p:cNvSpPr>
          <p:nvPr/>
        </p:nvSpPr>
        <p:spPr bwMode="auto">
          <a:xfrm>
            <a:off x="4500563" y="3582988"/>
            <a:ext cx="2800350" cy="473075"/>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b="1">
                <a:solidFill>
                  <a:srgbClr val="000000"/>
                </a:solidFill>
                <a:latin typeface="Times New Roman" panose="02020603050405020304" pitchFamily="18" charset="0"/>
                <a:ea typeface="楷体_GB2312" pitchFamily="49" charset="-122"/>
                <a:cs typeface="Times New Roman" panose="02020603050405020304" pitchFamily="18" charset="0"/>
              </a:rPr>
              <a:t>2.5 </a:t>
            </a:r>
            <a:r>
              <a:rPr lang="en-US" altLang="zh-CN" sz="1800">
                <a:latin typeface="Times New Roman" panose="02020603050405020304" pitchFamily="18" charset="0"/>
                <a:ea typeface="楷体_GB2312" pitchFamily="49" charset="-122"/>
                <a:cs typeface="Times New Roman" panose="02020603050405020304" pitchFamily="18" charset="0"/>
              </a:rPr>
              <a:t>ROS2</a:t>
            </a:r>
            <a:r>
              <a:rPr lang="zh-CN" altLang="zh-CN" sz="1800">
                <a:latin typeface="Times New Roman" panose="02020603050405020304" pitchFamily="18" charset="0"/>
                <a:ea typeface="楷体_GB2312" pitchFamily="49" charset="-122"/>
                <a:cs typeface="Times New Roman" panose="02020603050405020304" pitchFamily="18" charset="0"/>
              </a:rPr>
              <a:t>的工作空间</a:t>
            </a:r>
            <a:endParaRPr lang="zh-CN" altLang="en-US" sz="18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pic>
        <p:nvPicPr>
          <p:cNvPr id="38" name="图片 37"/>
          <p:cNvPicPr>
            <a:picLocks noChangeAspect="1"/>
          </p:cNvPicPr>
          <p:nvPr/>
        </p:nvPicPr>
        <p:blipFill>
          <a:blip r:embed="rId1">
            <a:duotone>
              <a:prstClr val="black"/>
              <a:srgbClr val="00B050">
                <a:tint val="45000"/>
                <a:satMod val="400000"/>
              </a:srgbClr>
            </a:duotone>
          </a:blip>
          <a:stretch>
            <a:fillRect/>
          </a:stretch>
        </p:blipFill>
        <p:spPr>
          <a:xfrm>
            <a:off x="3627606" y="4719750"/>
            <a:ext cx="335309" cy="365792"/>
          </a:xfrm>
          <a:prstGeom prst="rect">
            <a:avLst/>
          </a:prstGeom>
        </p:spPr>
      </p:pic>
      <p:sp>
        <p:nvSpPr>
          <p:cNvPr id="21523" name="圆角矩形 9232"/>
          <p:cNvSpPr>
            <a:spLocks noChangeArrowheads="1"/>
          </p:cNvSpPr>
          <p:nvPr/>
        </p:nvSpPr>
        <p:spPr bwMode="auto">
          <a:xfrm>
            <a:off x="3190875" y="5738813"/>
            <a:ext cx="3181350" cy="427037"/>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a:solidFill>
                  <a:srgbClr val="000000"/>
                </a:solidFill>
                <a:latin typeface="Times New Roman" panose="02020603050405020304" pitchFamily="18" charset="0"/>
                <a:ea typeface="楷体_GB2312" pitchFamily="49" charset="-122"/>
                <a:cs typeface="Times New Roman" panose="02020603050405020304" pitchFamily="18" charset="0"/>
              </a:rPr>
              <a:t>2.7 </a:t>
            </a:r>
            <a:r>
              <a:rPr lang="zh-CN" altLang="zh-CN" sz="1800">
                <a:latin typeface="Times New Roman" panose="02020603050405020304" pitchFamily="18" charset="0"/>
                <a:ea typeface="楷体_GB2312" pitchFamily="49" charset="-122"/>
                <a:cs typeface="Times New Roman" panose="02020603050405020304" pitchFamily="18" charset="0"/>
              </a:rPr>
              <a:t>本章小结</a:t>
            </a:r>
            <a:endParaRPr lang="zh-CN" altLang="en-US" sz="1800">
              <a:solidFill>
                <a:schemeClr val="tx2"/>
              </a:solidFill>
              <a:latin typeface="Times New Roman" panose="02020603050405020304" pitchFamily="18" charset="0"/>
              <a:ea typeface="楷体_GB2312" pitchFamily="49" charset="-122"/>
              <a:cs typeface="Times New Roman" panose="02020603050405020304" pitchFamily="18" charset="0"/>
            </a:endParaRPr>
          </a:p>
        </p:txBody>
      </p:sp>
      <p:grpSp>
        <p:nvGrpSpPr>
          <p:cNvPr id="21524" name="组合 9263"/>
          <p:cNvGrpSpPr/>
          <p:nvPr/>
        </p:nvGrpSpPr>
        <p:grpSpPr bwMode="auto">
          <a:xfrm>
            <a:off x="3995738" y="3644900"/>
            <a:ext cx="338137" cy="361950"/>
            <a:chOff x="2078" y="1680"/>
            <a:chExt cx="1615" cy="1615"/>
          </a:xfrm>
        </p:grpSpPr>
        <p:sp>
          <p:nvSpPr>
            <p:cNvPr id="21542" name="椭圆 9264"/>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21543" name="椭圆 9265"/>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43" name="椭圆 9266"/>
            <p:cNvSpPr>
              <a:spLocks noChangeArrowheads="1"/>
            </p:cNvSpPr>
            <p:nvPr/>
          </p:nvSpPr>
          <p:spPr bwMode="auto">
            <a:xfrm>
              <a:off x="2252" y="1857"/>
              <a:ext cx="1266"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sz="1800" b="1">
                <a:latin typeface="Times New Roman" panose="02020603050405020304" pitchFamily="18" charset="0"/>
                <a:cs typeface="Times New Roman" panose="02020603050405020304" pitchFamily="18" charset="0"/>
              </a:endParaRPr>
            </a:p>
          </p:txBody>
        </p:sp>
        <p:sp>
          <p:nvSpPr>
            <p:cNvPr id="21545" name="椭圆 9267"/>
            <p:cNvSpPr>
              <a:spLocks noChangeArrowheads="1"/>
            </p:cNvSpPr>
            <p:nvPr/>
          </p:nvSpPr>
          <p:spPr bwMode="auto">
            <a:xfrm>
              <a:off x="2254" y="1856"/>
              <a:ext cx="1262" cy="1264"/>
            </a:xfrm>
            <a:prstGeom prst="ellipse">
              <a:avLst/>
            </a:prstGeom>
            <a:gradFill rotWithShape="1">
              <a:gsLst>
                <a:gs pos="0">
                  <a:srgbClr val="000000"/>
                </a:gs>
                <a:gs pos="100000">
                  <a:srgbClr val="E35E23"/>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45" name="椭圆 9268"/>
            <p:cNvSpPr>
              <a:spLocks noChangeArrowheads="1"/>
            </p:cNvSpPr>
            <p:nvPr/>
          </p:nvSpPr>
          <p:spPr bwMode="auto">
            <a:xfrm>
              <a:off x="2336" y="1942"/>
              <a:ext cx="1099"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sz="1800" b="1">
                <a:latin typeface="Times New Roman" panose="02020603050405020304" pitchFamily="18" charset="0"/>
                <a:cs typeface="Times New Roman" panose="02020603050405020304" pitchFamily="18" charset="0"/>
              </a:endParaRPr>
            </a:p>
          </p:txBody>
        </p:sp>
        <p:sp>
          <p:nvSpPr>
            <p:cNvPr id="21547" name="椭圆 9269"/>
            <p:cNvSpPr>
              <a:spLocks noChangeArrowheads="1"/>
            </p:cNvSpPr>
            <p:nvPr/>
          </p:nvSpPr>
          <p:spPr bwMode="auto">
            <a:xfrm>
              <a:off x="2337" y="1939"/>
              <a:ext cx="1096" cy="1098"/>
            </a:xfrm>
            <a:prstGeom prst="ellipse">
              <a:avLst/>
            </a:prstGeom>
            <a:gradFill rotWithShape="1">
              <a:gsLst>
                <a:gs pos="0">
                  <a:srgbClr val="E35E23"/>
                </a:gs>
                <a:gs pos="100000">
                  <a:srgbClr val="6E2E11"/>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grpSp>
      <p:grpSp>
        <p:nvGrpSpPr>
          <p:cNvPr id="21525" name="组合 9249"/>
          <p:cNvGrpSpPr/>
          <p:nvPr/>
        </p:nvGrpSpPr>
        <p:grpSpPr bwMode="auto">
          <a:xfrm>
            <a:off x="3849688" y="4200525"/>
            <a:ext cx="361950" cy="361950"/>
            <a:chOff x="2078" y="1680"/>
            <a:chExt cx="1615" cy="1615"/>
          </a:xfrm>
        </p:grpSpPr>
        <p:sp>
          <p:nvSpPr>
            <p:cNvPr id="21536" name="椭圆 9250"/>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21537" name="椭圆 9251"/>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50" name="椭圆 9252"/>
            <p:cNvSpPr>
              <a:spLocks noChangeArrowheads="1"/>
            </p:cNvSpPr>
            <p:nvPr/>
          </p:nvSpPr>
          <p:spPr bwMode="auto">
            <a:xfrm>
              <a:off x="2255" y="1857"/>
              <a:ext cx="1261"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sz="1800" b="1">
                <a:latin typeface="Times New Roman" panose="02020603050405020304" pitchFamily="18" charset="0"/>
                <a:cs typeface="Times New Roman" panose="02020603050405020304" pitchFamily="18" charset="0"/>
              </a:endParaRPr>
            </a:p>
          </p:txBody>
        </p:sp>
        <p:sp>
          <p:nvSpPr>
            <p:cNvPr id="21539" name="椭圆 9253"/>
            <p:cNvSpPr>
              <a:spLocks noChangeArrowheads="1"/>
            </p:cNvSpPr>
            <p:nvPr/>
          </p:nvSpPr>
          <p:spPr bwMode="auto">
            <a:xfrm>
              <a:off x="2254" y="1856"/>
              <a:ext cx="1262" cy="1264"/>
            </a:xfrm>
            <a:prstGeom prst="ellipse">
              <a:avLst/>
            </a:prstGeom>
            <a:gradFill rotWithShape="1">
              <a:gsLst>
                <a:gs pos="0">
                  <a:srgbClr val="21B3E1"/>
                </a:gs>
                <a:gs pos="100000">
                  <a:srgbClr val="0F5368"/>
                </a:gs>
              </a:gsLst>
              <a:lin ang="54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52" name="椭圆 9254"/>
            <p:cNvSpPr>
              <a:spLocks noChangeArrowheads="1"/>
            </p:cNvSpPr>
            <p:nvPr/>
          </p:nvSpPr>
          <p:spPr bwMode="auto">
            <a:xfrm>
              <a:off x="2340" y="1942"/>
              <a:ext cx="1091"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sz="1800" b="1">
                <a:latin typeface="Times New Roman" panose="02020603050405020304" pitchFamily="18" charset="0"/>
                <a:cs typeface="Times New Roman" panose="02020603050405020304" pitchFamily="18" charset="0"/>
              </a:endParaRPr>
            </a:p>
          </p:txBody>
        </p:sp>
        <p:sp>
          <p:nvSpPr>
            <p:cNvPr id="21541" name="椭圆 9255"/>
            <p:cNvSpPr>
              <a:spLocks noChangeArrowheads="1"/>
            </p:cNvSpPr>
            <p:nvPr/>
          </p:nvSpPr>
          <p:spPr bwMode="auto">
            <a:xfrm>
              <a:off x="2337" y="1939"/>
              <a:ext cx="1096" cy="1098"/>
            </a:xfrm>
            <a:prstGeom prst="ellipse">
              <a:avLst/>
            </a:prstGeom>
            <a:gradFill rotWithShape="1">
              <a:gsLst>
                <a:gs pos="0">
                  <a:srgbClr val="21B3E1"/>
                </a:gs>
                <a:gs pos="100000">
                  <a:srgbClr val="10576D"/>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grpSp>
      <p:sp>
        <p:nvSpPr>
          <p:cNvPr id="21526" name="圆角矩形 9232"/>
          <p:cNvSpPr>
            <a:spLocks noChangeArrowheads="1"/>
          </p:cNvSpPr>
          <p:nvPr/>
        </p:nvSpPr>
        <p:spPr bwMode="auto">
          <a:xfrm>
            <a:off x="3779838" y="5210175"/>
            <a:ext cx="3181350" cy="427038"/>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b="1">
                <a:solidFill>
                  <a:srgbClr val="000000"/>
                </a:solidFill>
                <a:latin typeface="Times New Roman" panose="02020603050405020304" pitchFamily="18" charset="0"/>
                <a:ea typeface="楷体_GB2312" pitchFamily="49" charset="-122"/>
                <a:cs typeface="Times New Roman" panose="02020603050405020304" pitchFamily="18" charset="0"/>
              </a:rPr>
              <a:t>2.8 </a:t>
            </a:r>
            <a:r>
              <a:rPr lang="en-US" altLang="zh-CN" sz="1800">
                <a:latin typeface="Times New Roman" panose="02020603050405020304" pitchFamily="18" charset="0"/>
                <a:ea typeface="楷体_GB2312" pitchFamily="49" charset="-122"/>
                <a:cs typeface="Times New Roman" panose="02020603050405020304" pitchFamily="18" charset="0"/>
              </a:rPr>
              <a:t>Terminator</a:t>
            </a:r>
            <a:r>
              <a:rPr lang="zh-CN" altLang="zh-CN" sz="1800">
                <a:latin typeface="Times New Roman" panose="02020603050405020304" pitchFamily="18" charset="0"/>
                <a:ea typeface="楷体_GB2312" pitchFamily="49" charset="-122"/>
                <a:cs typeface="Times New Roman" panose="02020603050405020304" pitchFamily="18" charset="0"/>
              </a:rPr>
              <a:t>终端工具</a:t>
            </a:r>
            <a:endParaRPr lang="zh-CN" altLang="en-US" sz="18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sp>
        <p:nvSpPr>
          <p:cNvPr id="21527" name="圆角矩形 9232"/>
          <p:cNvSpPr>
            <a:spLocks noChangeArrowheads="1"/>
          </p:cNvSpPr>
          <p:nvPr/>
        </p:nvSpPr>
        <p:spPr bwMode="auto">
          <a:xfrm>
            <a:off x="4179888" y="4652963"/>
            <a:ext cx="3271837" cy="473075"/>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b="1">
                <a:solidFill>
                  <a:srgbClr val="000000"/>
                </a:solidFill>
                <a:latin typeface="Times New Roman" panose="02020603050405020304" pitchFamily="18" charset="0"/>
                <a:ea typeface="楷体_GB2312" pitchFamily="49" charset="-122"/>
                <a:cs typeface="Times New Roman" panose="02020603050405020304" pitchFamily="18" charset="0"/>
              </a:rPr>
              <a:t>2.7 </a:t>
            </a:r>
            <a:r>
              <a:rPr lang="en-US" altLang="zh-CN" sz="1800">
                <a:latin typeface="Times New Roman" panose="02020603050405020304" pitchFamily="18" charset="0"/>
                <a:ea typeface="楷体_GB2312" pitchFamily="49" charset="-122"/>
                <a:cs typeface="Times New Roman" panose="02020603050405020304" pitchFamily="18" charset="0"/>
              </a:rPr>
              <a:t>Visual Studio Code</a:t>
            </a:r>
            <a:r>
              <a:rPr lang="zh-CN" altLang="zh-CN" sz="1800">
                <a:latin typeface="Times New Roman" panose="02020603050405020304" pitchFamily="18" charset="0"/>
                <a:ea typeface="楷体_GB2312" pitchFamily="49" charset="-122"/>
                <a:cs typeface="Times New Roman" panose="02020603050405020304" pitchFamily="18" charset="0"/>
              </a:rPr>
              <a:t>编辑器</a:t>
            </a:r>
            <a:endParaRPr lang="zh-CN" altLang="en-US" sz="18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grpSp>
        <p:nvGrpSpPr>
          <p:cNvPr id="21528" name="组合 9235"/>
          <p:cNvGrpSpPr/>
          <p:nvPr/>
        </p:nvGrpSpPr>
        <p:grpSpPr bwMode="auto">
          <a:xfrm>
            <a:off x="2533650" y="5626100"/>
            <a:ext cx="361950" cy="361950"/>
            <a:chOff x="2078" y="1680"/>
            <a:chExt cx="1615" cy="1615"/>
          </a:xfrm>
        </p:grpSpPr>
        <p:sp>
          <p:nvSpPr>
            <p:cNvPr id="21530" name="椭圆 9236"/>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21531" name="椭圆 9237"/>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8" name="椭圆 9238"/>
            <p:cNvSpPr>
              <a:spLocks noChangeArrowheads="1"/>
            </p:cNvSpPr>
            <p:nvPr/>
          </p:nvSpPr>
          <p:spPr bwMode="auto">
            <a:xfrm>
              <a:off x="2255" y="1857"/>
              <a:ext cx="1261"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sz="1800" b="1">
                <a:latin typeface="Times New Roman" panose="02020603050405020304" pitchFamily="18" charset="0"/>
                <a:cs typeface="Times New Roman" panose="02020603050405020304" pitchFamily="18" charset="0"/>
              </a:endParaRPr>
            </a:p>
          </p:txBody>
        </p:sp>
        <p:sp>
          <p:nvSpPr>
            <p:cNvPr id="21533" name="椭圆 9239"/>
            <p:cNvSpPr>
              <a:spLocks noChangeArrowheads="1"/>
            </p:cNvSpPr>
            <p:nvPr/>
          </p:nvSpPr>
          <p:spPr bwMode="auto">
            <a:xfrm>
              <a:off x="2254" y="1856"/>
              <a:ext cx="1262" cy="1264"/>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sp>
          <p:nvSpPr>
            <p:cNvPr id="10" name="椭圆 9240"/>
            <p:cNvSpPr>
              <a:spLocks noChangeArrowheads="1"/>
            </p:cNvSpPr>
            <p:nvPr/>
          </p:nvSpPr>
          <p:spPr bwMode="auto">
            <a:xfrm>
              <a:off x="2340" y="1942"/>
              <a:ext cx="1091"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sz="1800" b="1">
                <a:latin typeface="Times New Roman" panose="02020603050405020304" pitchFamily="18" charset="0"/>
                <a:cs typeface="Times New Roman" panose="02020603050405020304" pitchFamily="18" charset="0"/>
              </a:endParaRPr>
            </a:p>
          </p:txBody>
        </p:sp>
        <p:sp>
          <p:nvSpPr>
            <p:cNvPr id="21535" name="椭圆 9241"/>
            <p:cNvSpPr>
              <a:spLocks noChangeArrowheads="1"/>
            </p:cNvSpPr>
            <p:nvPr/>
          </p:nvSpPr>
          <p:spPr bwMode="auto">
            <a:xfrm>
              <a:off x="2337" y="1939"/>
              <a:ext cx="1096" cy="1098"/>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latin typeface="Times New Roman" panose="02020603050405020304" pitchFamily="18" charset="0"/>
                <a:cs typeface="Times New Roman" panose="02020603050405020304" pitchFamily="18" charset="0"/>
              </a:endParaRPr>
            </a:p>
          </p:txBody>
        </p:sp>
      </p:grpSp>
      <p:pic>
        <p:nvPicPr>
          <p:cNvPr id="12" name="图片 11"/>
          <p:cNvPicPr>
            <a:picLocks noChangeAspect="1"/>
          </p:cNvPicPr>
          <p:nvPr/>
        </p:nvPicPr>
        <p:blipFill>
          <a:blip r:embed="rId1">
            <a:duotone>
              <a:prstClr val="black"/>
              <a:schemeClr val="accent2">
                <a:tint val="45000"/>
                <a:satMod val="400000"/>
              </a:schemeClr>
            </a:duotone>
          </a:blip>
          <a:stretch>
            <a:fillRect/>
          </a:stretch>
        </p:blipFill>
        <p:spPr>
          <a:xfrm>
            <a:off x="3189231" y="5223448"/>
            <a:ext cx="335309" cy="365792"/>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4"/>
          <p:cNvSpPr txBox="1">
            <a:spLocks noChangeArrowheads="1"/>
          </p:cNvSpPr>
          <p:nvPr/>
        </p:nvSpPr>
        <p:spPr bwMode="auto">
          <a:xfrm>
            <a:off x="611188" y="1844675"/>
            <a:ext cx="8029575" cy="294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nSpc>
                <a:spcPct val="120000"/>
              </a:lnSpc>
              <a:buFontTx/>
              <a:buNone/>
            </a:pPr>
            <a:r>
              <a:rPr lang="en-US" altLang="zh-CN" sz="2000"/>
              <a:t>       ROS2</a:t>
            </a:r>
            <a:r>
              <a:rPr lang="zh-CN" altLang="zh-CN" sz="2000"/>
              <a:t>是在</a:t>
            </a:r>
            <a:r>
              <a:rPr lang="en-US" altLang="zh-CN" sz="2000"/>
              <a:t>ROS</a:t>
            </a:r>
            <a:r>
              <a:rPr lang="zh-CN" altLang="zh-CN" sz="2000"/>
              <a:t>的基础上设计开发的第二代机器人操作系统，可以帮助我们简化机器人开发任务，加速机器人落地的软件库和工具集。</a:t>
            </a:r>
            <a:endParaRPr lang="zh-CN" altLang="zh-CN" sz="2000"/>
          </a:p>
          <a:p>
            <a:pPr>
              <a:lnSpc>
                <a:spcPct val="120000"/>
              </a:lnSpc>
              <a:buFontTx/>
              <a:buNone/>
            </a:pPr>
            <a:r>
              <a:rPr lang="en-US" altLang="zh-CN" sz="2000"/>
              <a:t>      ROS2</a:t>
            </a:r>
            <a:r>
              <a:rPr lang="zh-CN" altLang="zh-CN" sz="2000"/>
              <a:t>与</a:t>
            </a:r>
            <a:r>
              <a:rPr lang="en-US" altLang="zh-CN" sz="2000"/>
              <a:t>ROS1</a:t>
            </a:r>
            <a:r>
              <a:rPr lang="zh-CN" altLang="zh-CN" sz="2000"/>
              <a:t>的区别</a:t>
            </a:r>
            <a:r>
              <a:rPr lang="zh-CN" altLang="en-US" sz="2000"/>
              <a:t>如下</a:t>
            </a:r>
            <a:r>
              <a:rPr lang="zh-CN" altLang="zh-CN" sz="2000"/>
              <a:t>：</a:t>
            </a:r>
            <a:endParaRPr lang="zh-CN" altLang="zh-CN" sz="2000"/>
          </a:p>
          <a:p>
            <a:pPr algn="just">
              <a:lnSpc>
                <a:spcPct val="120000"/>
              </a:lnSpc>
              <a:buFontTx/>
              <a:buNone/>
            </a:pPr>
            <a:r>
              <a:rPr lang="en-US" altLang="zh-CN" sz="2000"/>
              <a:t>      1</a:t>
            </a:r>
            <a:r>
              <a:rPr lang="zh-CN" altLang="zh-CN" sz="2000"/>
              <a:t>）系统架构进行了颠覆性的变化。</a:t>
            </a:r>
            <a:r>
              <a:rPr lang="en-US" altLang="zh-CN" sz="2000"/>
              <a:t>      </a:t>
            </a:r>
            <a:endParaRPr lang="en-US" altLang="zh-CN" sz="2000"/>
          </a:p>
          <a:p>
            <a:pPr algn="just">
              <a:lnSpc>
                <a:spcPct val="120000"/>
              </a:lnSpc>
              <a:buFontTx/>
              <a:buNone/>
            </a:pPr>
            <a:r>
              <a:rPr lang="en-US" altLang="zh-CN" sz="2000"/>
              <a:t>      2</a:t>
            </a:r>
            <a:r>
              <a:rPr lang="zh-CN" altLang="zh-CN" sz="2000"/>
              <a:t>）软件</a:t>
            </a:r>
            <a:r>
              <a:rPr lang="en-US" altLang="zh-CN" sz="2000"/>
              <a:t>API</a:t>
            </a:r>
            <a:r>
              <a:rPr lang="zh-CN" altLang="zh-CN" sz="2000"/>
              <a:t>进行了重新设计。</a:t>
            </a:r>
            <a:r>
              <a:rPr lang="en-US" altLang="zh-CN" sz="2000"/>
              <a:t>      </a:t>
            </a:r>
            <a:endParaRPr lang="en-US" altLang="zh-CN" sz="2000"/>
          </a:p>
          <a:p>
            <a:pPr algn="just">
              <a:lnSpc>
                <a:spcPct val="120000"/>
              </a:lnSpc>
              <a:buFontTx/>
              <a:buNone/>
            </a:pPr>
            <a:r>
              <a:rPr lang="en-US" altLang="zh-CN" sz="2000"/>
              <a:t>      3</a:t>
            </a:r>
            <a:r>
              <a:rPr lang="zh-CN" altLang="zh-CN" sz="2000"/>
              <a:t>）编译系统进行了升级。</a:t>
            </a:r>
            <a:endParaRPr lang="zh-CN" altLang="zh-CN" sz="2000"/>
          </a:p>
          <a:p>
            <a:pPr algn="just">
              <a:lnSpc>
                <a:spcPct val="120000"/>
              </a:lnSpc>
              <a:buFontTx/>
              <a:buNone/>
            </a:pPr>
            <a:r>
              <a:rPr lang="en-US" altLang="zh-CN" sz="2000"/>
              <a:t>     4</a:t>
            </a:r>
            <a:r>
              <a:rPr lang="zh-CN" altLang="zh-CN" sz="2000"/>
              <a:t>）大量采用新技术、新的设计理念。</a:t>
            </a:r>
            <a:endParaRPr lang="zh-CN" altLang="zh-CN" sz="2000"/>
          </a:p>
        </p:txBody>
      </p:sp>
      <p:sp>
        <p:nvSpPr>
          <p:cNvPr id="22531"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2.1  ROS2</a:t>
            </a:r>
            <a:r>
              <a:rPr lang="zh-CN" altLang="zh-CN" sz="2800" b="1"/>
              <a:t>简介</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236545"/>
          <p:cNvSpPr>
            <a:spLocks noGrp="1" noChangeArrowheads="1"/>
          </p:cNvSpPr>
          <p:nvPr/>
        </p:nvSpPr>
        <p:spPr bwMode="auto">
          <a:xfrm>
            <a:off x="1306513" y="301625"/>
            <a:ext cx="744220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2.2 ROS2</a:t>
            </a:r>
            <a:r>
              <a:rPr lang="zh-CN" altLang="en-US" sz="2800" b="1"/>
              <a:t>系统架构</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
        <p:nvSpPr>
          <p:cNvPr id="3" name="文本框 2"/>
          <p:cNvSpPr txBox="1"/>
          <p:nvPr/>
        </p:nvSpPr>
        <p:spPr>
          <a:xfrm>
            <a:off x="899592" y="1845088"/>
            <a:ext cx="7656260" cy="957250"/>
          </a:xfrm>
          <a:prstGeom prst="rect">
            <a:avLst/>
          </a:prstGeom>
          <a:noFill/>
        </p:spPr>
        <p:txBody>
          <a:bodyPr>
            <a:spAutoFit/>
          </a:bodyPr>
          <a:lstStyle/>
          <a:p>
            <a:pPr>
              <a:lnSpc>
                <a:spcPct val="150000"/>
              </a:lnSpc>
              <a:defRPr/>
            </a:pPr>
            <a:r>
              <a:rPr lang="en-US" altLang="zh-CN" sz="2000" kern="100" dirty="0">
                <a:latin typeface="Times New Roman" panose="02020603050405020304" pitchFamily="18" charset="0"/>
              </a:rPr>
              <a:t>ROS2</a:t>
            </a:r>
            <a:r>
              <a:rPr lang="zh-CN" altLang="zh-CN" sz="2000" kern="100" dirty="0">
                <a:latin typeface="Times New Roman" panose="02020603050405020304" pitchFamily="18" charset="0"/>
                <a:cs typeface="Times New Roman" panose="02020603050405020304" pitchFamily="18" charset="0"/>
              </a:rPr>
              <a:t>系统的架构主要</a:t>
            </a:r>
            <a:r>
              <a:rPr lang="zh-CN" altLang="zh-CN" sz="2000" kern="100" spc="15" dirty="0">
                <a:solidFill>
                  <a:srgbClr val="333333"/>
                </a:solidFill>
                <a:highlight>
                  <a:srgbClr val="FFFFFF"/>
                </a:highlight>
                <a:latin typeface="Times New Roman" panose="02020603050405020304" pitchFamily="18" charset="0"/>
                <a:cs typeface="Times New Roman" panose="02020603050405020304" pitchFamily="18" charset="0"/>
              </a:rPr>
              <a:t>由通信（</a:t>
            </a:r>
            <a:r>
              <a:rPr lang="en-US" altLang="zh-CN" sz="2000" kern="100" spc="15" dirty="0">
                <a:solidFill>
                  <a:srgbClr val="333333"/>
                </a:solidFill>
                <a:highlight>
                  <a:srgbClr val="FFFFFF"/>
                </a:highlight>
                <a:latin typeface="Times New Roman" panose="02020603050405020304" pitchFamily="18" charset="0"/>
              </a:rPr>
              <a:t>Plumbing</a:t>
            </a:r>
            <a:r>
              <a:rPr lang="zh-CN" altLang="zh-CN" sz="2000" kern="100" spc="15" dirty="0">
                <a:solidFill>
                  <a:srgbClr val="333333"/>
                </a:solidFill>
                <a:highlight>
                  <a:srgbClr val="FFFFFF"/>
                </a:highlight>
                <a:latin typeface="Times New Roman" panose="02020603050405020304" pitchFamily="18" charset="0"/>
                <a:cs typeface="Times New Roman" panose="02020603050405020304" pitchFamily="18" charset="0"/>
              </a:rPr>
              <a:t>）、工具（</a:t>
            </a:r>
            <a:r>
              <a:rPr lang="en-US" altLang="zh-CN" sz="2000" kern="100" spc="15" dirty="0">
                <a:solidFill>
                  <a:srgbClr val="333333"/>
                </a:solidFill>
                <a:highlight>
                  <a:srgbClr val="FFFFFF"/>
                </a:highlight>
                <a:latin typeface="Times New Roman" panose="02020603050405020304" pitchFamily="18" charset="0"/>
              </a:rPr>
              <a:t>Tools</a:t>
            </a:r>
            <a:r>
              <a:rPr lang="zh-CN" altLang="zh-CN" sz="2000" kern="100" spc="15" dirty="0">
                <a:solidFill>
                  <a:srgbClr val="333333"/>
                </a:solidFill>
                <a:highlight>
                  <a:srgbClr val="FFFFFF"/>
                </a:highlight>
                <a:latin typeface="Times New Roman" panose="02020603050405020304" pitchFamily="18" charset="0"/>
                <a:cs typeface="Times New Roman" panose="02020603050405020304" pitchFamily="18" charset="0"/>
              </a:rPr>
              <a:t>）、功能（</a:t>
            </a:r>
            <a:r>
              <a:rPr lang="en-US" altLang="zh-CN" sz="2000" kern="100" spc="15" dirty="0">
                <a:solidFill>
                  <a:srgbClr val="333333"/>
                </a:solidFill>
                <a:highlight>
                  <a:srgbClr val="FFFFFF"/>
                </a:highlight>
                <a:latin typeface="Times New Roman" panose="02020603050405020304" pitchFamily="18" charset="0"/>
              </a:rPr>
              <a:t>Capabilities</a:t>
            </a:r>
            <a:r>
              <a:rPr lang="zh-CN" altLang="zh-CN" sz="2000" kern="100" spc="15" dirty="0">
                <a:solidFill>
                  <a:srgbClr val="333333"/>
                </a:solidFill>
                <a:highlight>
                  <a:srgbClr val="FFFFFF"/>
                </a:highlight>
                <a:latin typeface="Times New Roman" panose="02020603050405020304" pitchFamily="18" charset="0"/>
                <a:cs typeface="Times New Roman" panose="02020603050405020304" pitchFamily="18" charset="0"/>
              </a:rPr>
              <a:t>）与社区（</a:t>
            </a:r>
            <a:r>
              <a:rPr lang="en-US" altLang="zh-CN" sz="2000" kern="100" spc="15" dirty="0">
                <a:solidFill>
                  <a:srgbClr val="333333"/>
                </a:solidFill>
                <a:highlight>
                  <a:srgbClr val="FFFFFF"/>
                </a:highlight>
                <a:latin typeface="Times New Roman" panose="02020603050405020304" pitchFamily="18" charset="0"/>
              </a:rPr>
              <a:t>Community</a:t>
            </a:r>
            <a:r>
              <a:rPr lang="zh-CN" altLang="zh-CN" sz="2000" kern="100" spc="15" dirty="0">
                <a:solidFill>
                  <a:srgbClr val="333333"/>
                </a:solidFill>
                <a:highlight>
                  <a:srgbClr val="FFFFFF"/>
                </a:highlight>
                <a:latin typeface="Times New Roman" panose="02020603050405020304" pitchFamily="18" charset="0"/>
                <a:cs typeface="Times New Roman" panose="02020603050405020304" pitchFamily="18" charset="0"/>
              </a:rPr>
              <a:t>）四大部分组成</a:t>
            </a:r>
            <a:r>
              <a:rPr lang="zh-CN" altLang="zh-CN" sz="2000" kern="100" dirty="0">
                <a:latin typeface="Times New Roman" panose="02020603050405020304" pitchFamily="18" charset="0"/>
                <a:cs typeface="Times New Roman" panose="02020603050405020304" pitchFamily="18" charset="0"/>
              </a:rPr>
              <a:t>，</a:t>
            </a:r>
            <a:endParaRPr lang="zh-CN" altLang="en-US" sz="2000" dirty="0"/>
          </a:p>
        </p:txBody>
      </p:sp>
      <p:pic>
        <p:nvPicPr>
          <p:cNvPr id="23556" name="图片 3" descr="%$)72W9C{9`S~`SQT@JRB@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16013" y="3524250"/>
            <a:ext cx="6551612"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236545"/>
          <p:cNvSpPr>
            <a:spLocks noGrp="1" noChangeArrowheads="1"/>
          </p:cNvSpPr>
          <p:nvPr/>
        </p:nvSpPr>
        <p:spPr bwMode="auto">
          <a:xfrm>
            <a:off x="1306513" y="301625"/>
            <a:ext cx="744220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2.2 ROS2</a:t>
            </a:r>
            <a:r>
              <a:rPr lang="zh-CN" altLang="en-US" sz="2800" b="1"/>
              <a:t>系统架构</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pic>
        <p:nvPicPr>
          <p:cNvPr id="24579" name="图片 1" descr="A5]P_BR`BI3DYG{H`AWXIT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22825" y="2084388"/>
            <a:ext cx="3651250"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本框 5"/>
          <p:cNvSpPr txBox="1"/>
          <p:nvPr/>
        </p:nvSpPr>
        <p:spPr>
          <a:xfrm>
            <a:off x="611560" y="1772816"/>
            <a:ext cx="4032448" cy="3722045"/>
          </a:xfrm>
          <a:prstGeom prst="rect">
            <a:avLst/>
          </a:prstGeom>
          <a:noFill/>
        </p:spPr>
        <p:txBody>
          <a:bodyPr>
            <a:spAutoFit/>
          </a:bodyPr>
          <a:lstStyle/>
          <a:p>
            <a:pPr indent="304800" algn="just">
              <a:lnSpc>
                <a:spcPct val="120000"/>
              </a:lnSpc>
              <a:defRPr/>
            </a:pPr>
            <a:r>
              <a:rPr lang="en-US" altLang="zh-CN" kern="100" dirty="0">
                <a:latin typeface="Times New Roman" panose="02020603050405020304" pitchFamily="18" charset="0"/>
                <a:cs typeface="Times New Roman" panose="02020603050405020304" pitchFamily="18" charset="0"/>
              </a:rPr>
              <a:t>ROS2</a:t>
            </a:r>
            <a:r>
              <a:rPr lang="zh-CN" altLang="zh-CN" kern="100" dirty="0">
                <a:latin typeface="Times New Roman" panose="02020603050405020304" pitchFamily="18" charset="0"/>
                <a:cs typeface="Times New Roman" panose="02020603050405020304" pitchFamily="18" charset="0"/>
              </a:rPr>
              <a:t>文件系统可以划分为三层，如图所示：</a:t>
            </a:r>
            <a:endParaRPr lang="zh-CN" altLang="zh-CN" sz="1400" kern="100" dirty="0">
              <a:latin typeface="Calibri" panose="020F0502020204030204" pitchFamily="34" charset="0"/>
              <a:cs typeface="Times New Roman" panose="02020603050405020304" pitchFamily="18" charset="0"/>
            </a:endParaRPr>
          </a:p>
          <a:p>
            <a:pPr indent="304800" algn="just">
              <a:lnSpc>
                <a:spcPct val="120000"/>
              </a:lnSpc>
              <a:defRPr/>
            </a:pPr>
            <a:r>
              <a:rPr lang="en-US" altLang="zh-CN" kern="100" dirty="0">
                <a:latin typeface="Times New Roman" panose="02020603050405020304" pitchFamily="18" charset="0"/>
                <a:cs typeface="Times New Roman" panose="02020603050405020304" pitchFamily="18" charset="0"/>
              </a:rPr>
              <a:t>1</a:t>
            </a:r>
            <a:r>
              <a:rPr lang="zh-CN" altLang="zh-CN" b="1" kern="100" dirty="0">
                <a:solidFill>
                  <a:srgbClr val="000000"/>
                </a:solidFill>
                <a:highlight>
                  <a:srgbClr val="FFFFFF"/>
                </a:highlight>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操作系统层（</a:t>
            </a:r>
            <a:r>
              <a:rPr lang="en-US" altLang="zh-CN" kern="100" dirty="0">
                <a:latin typeface="Times New Roman" panose="02020603050405020304" pitchFamily="18" charset="0"/>
                <a:cs typeface="Times New Roman" panose="02020603050405020304" pitchFamily="18" charset="0"/>
              </a:rPr>
              <a:t>OS Layer</a:t>
            </a:r>
            <a:r>
              <a:rPr lang="zh-CN" altLang="zh-CN" kern="100" dirty="0">
                <a:latin typeface="Times New Roman" panose="02020603050405020304" pitchFamily="18" charset="0"/>
                <a:cs typeface="Times New Roman" panose="02020603050405020304" pitchFamily="18" charset="0"/>
              </a:rPr>
              <a:t>）</a:t>
            </a:r>
            <a:endParaRPr lang="en-US" altLang="zh-CN" kern="100" dirty="0">
              <a:latin typeface="Times New Roman" panose="02020603050405020304" pitchFamily="18" charset="0"/>
              <a:cs typeface="Times New Roman" panose="02020603050405020304" pitchFamily="18" charset="0"/>
            </a:endParaRPr>
          </a:p>
          <a:p>
            <a:pPr indent="304800" algn="just">
              <a:lnSpc>
                <a:spcPct val="120000"/>
              </a:lnSpc>
              <a:defRPr/>
            </a:pPr>
            <a:r>
              <a:rPr lang="en-US" altLang="zh-CN" kern="100" dirty="0">
                <a:latin typeface="Times New Roman" panose="02020603050405020304" pitchFamily="18" charset="0"/>
                <a:cs typeface="Times New Roman" panose="02020603050405020304" pitchFamily="18" charset="0"/>
              </a:rPr>
              <a:t>2</a:t>
            </a:r>
            <a:r>
              <a:rPr lang="zh-CN" altLang="zh-CN" b="1" kern="100" dirty="0">
                <a:solidFill>
                  <a:srgbClr val="000000"/>
                </a:solidFill>
                <a:highlight>
                  <a:srgbClr val="FFFFFF"/>
                </a:highlight>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中间层（</a:t>
            </a:r>
            <a:r>
              <a:rPr lang="en-US" altLang="zh-CN" kern="100" dirty="0">
                <a:latin typeface="Times New Roman" panose="02020603050405020304" pitchFamily="18" charset="0"/>
                <a:cs typeface="Times New Roman" panose="02020603050405020304" pitchFamily="18" charset="0"/>
              </a:rPr>
              <a:t>Middleware Layer</a:t>
            </a:r>
            <a:r>
              <a:rPr lang="zh-CN" altLang="zh-CN" kern="100" dirty="0">
                <a:latin typeface="Times New Roman" panose="02020603050405020304" pitchFamily="18" charset="0"/>
                <a:cs typeface="Times New Roman" panose="02020603050405020304" pitchFamily="18" charset="0"/>
              </a:rPr>
              <a:t>）</a:t>
            </a:r>
            <a:r>
              <a:rPr lang="zh-CN" altLang="zh-CN" kern="100" spc="15" dirty="0">
                <a:solidFill>
                  <a:srgbClr val="333333"/>
                </a:solidFill>
                <a:highlight>
                  <a:srgbClr val="FFFFFF"/>
                </a:highlight>
                <a:latin typeface="Times New Roman" panose="02020603050405020304" pitchFamily="18" charset="0"/>
                <a:cs typeface="Times New Roman" panose="02020603050405020304" pitchFamily="18" charset="0"/>
              </a:rPr>
              <a:t>。</a:t>
            </a:r>
            <a:endParaRPr lang="zh-CN" altLang="zh-CN" sz="1400" kern="100" dirty="0">
              <a:latin typeface="Calibri" panose="020F0502020204030204" pitchFamily="34" charset="0"/>
              <a:cs typeface="Times New Roman" panose="02020603050405020304" pitchFamily="18" charset="0"/>
            </a:endParaRPr>
          </a:p>
          <a:p>
            <a:pPr indent="304800" algn="just">
              <a:lnSpc>
                <a:spcPct val="120000"/>
              </a:lnSpc>
              <a:defRPr/>
            </a:pPr>
            <a:r>
              <a:rPr lang="en-US" altLang="zh-CN" kern="100" dirty="0">
                <a:latin typeface="Times New Roman" panose="02020603050405020304" pitchFamily="18" charset="0"/>
                <a:cs typeface="Times New Roman" panose="02020603050405020304" pitchFamily="18" charset="0"/>
              </a:rPr>
              <a:t>3</a:t>
            </a:r>
            <a:r>
              <a:rPr lang="zh-CN" altLang="zh-CN" b="1" kern="100" dirty="0">
                <a:solidFill>
                  <a:srgbClr val="000000"/>
                </a:solidFill>
                <a:highlight>
                  <a:srgbClr val="FFFFFF"/>
                </a:highlight>
                <a:latin typeface="Times New Roman" panose="02020603050405020304" pitchFamily="18" charset="0"/>
                <a:cs typeface="Times New Roman" panose="02020603050405020304" pitchFamily="18" charset="0"/>
              </a:rPr>
              <a:t>）</a:t>
            </a:r>
            <a:r>
              <a:rPr lang="zh-CN" altLang="zh-CN" kern="100" dirty="0">
                <a:latin typeface="Times New Roman" panose="02020603050405020304" pitchFamily="18" charset="0"/>
                <a:cs typeface="Times New Roman" panose="02020603050405020304" pitchFamily="18" charset="0"/>
              </a:rPr>
              <a:t>应用层（</a:t>
            </a:r>
            <a:r>
              <a:rPr lang="en-US" altLang="zh-CN" kern="100" dirty="0">
                <a:latin typeface="Times New Roman" panose="02020603050405020304" pitchFamily="18" charset="0"/>
                <a:cs typeface="Times New Roman" panose="02020603050405020304" pitchFamily="18" charset="0"/>
              </a:rPr>
              <a:t>Application Layer</a:t>
            </a:r>
            <a:r>
              <a:rPr lang="zh-CN" altLang="zh-CN" kern="100" dirty="0">
                <a:latin typeface="Times New Roman" panose="02020603050405020304" pitchFamily="18" charset="0"/>
                <a:cs typeface="Times New Roman" panose="02020603050405020304" pitchFamily="18" charset="0"/>
              </a:rPr>
              <a:t>）</a:t>
            </a:r>
            <a:r>
              <a:rPr lang="zh-CN" altLang="zh-CN" kern="100" spc="15" dirty="0">
                <a:solidFill>
                  <a:srgbClr val="333333"/>
                </a:solidFill>
                <a:highlight>
                  <a:srgbClr val="FFFFFF"/>
                </a:highlight>
                <a:latin typeface="Times New Roman" panose="02020603050405020304" pitchFamily="18" charset="0"/>
                <a:cs typeface="Times New Roman" panose="02020603050405020304" pitchFamily="18" charset="0"/>
              </a:rPr>
              <a:t>。</a:t>
            </a:r>
            <a:endParaRPr lang="en-US" altLang="zh-CN" kern="100" spc="15" dirty="0">
              <a:solidFill>
                <a:srgbClr val="333333"/>
              </a:solidFill>
              <a:highlight>
                <a:srgbClr val="FFFFFF"/>
              </a:highlight>
              <a:latin typeface="Times New Roman" panose="02020603050405020304" pitchFamily="18" charset="0"/>
              <a:cs typeface="Times New Roman" panose="02020603050405020304" pitchFamily="18" charset="0"/>
            </a:endParaRPr>
          </a:p>
          <a:p>
            <a:pPr indent="304800" algn="just">
              <a:lnSpc>
                <a:spcPct val="120000"/>
              </a:lnSpc>
              <a:defRPr/>
            </a:pPr>
            <a:r>
              <a:rPr lang="zh-CN" altLang="zh-CN" kern="100" spc="15" dirty="0">
                <a:solidFill>
                  <a:srgbClr val="333333"/>
                </a:solidFill>
                <a:highlight>
                  <a:srgbClr val="FFFFFF"/>
                </a:highlight>
                <a:latin typeface="Times New Roman" panose="02020603050405020304" pitchFamily="18" charset="0"/>
                <a:cs typeface="Times New Roman" panose="02020603050405020304" pitchFamily="18" charset="0"/>
              </a:rPr>
              <a:t>一般来说，开发者的工作内容主要集中在应用层，主要通过编写一些节点程序来实现机器人的控制和自主功能。操作系统层和中间层都是实现好的，可以通过配置参数来适应上层应用的需求。</a:t>
            </a:r>
            <a:endParaRPr lang="zh-CN" altLang="zh-CN" sz="1400" kern="100" dirty="0">
              <a:latin typeface="Calibri" panose="020F0502020204030204" pitchFamily="34" charset="0"/>
              <a:cs typeface="Times New Roman" panose="02020603050405020304" pitchFamily="18" charset="0"/>
            </a:endParaRP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236545"/>
          <p:cNvSpPr>
            <a:spLocks noGrp="1" noChangeArrowheads="1"/>
          </p:cNvSpPr>
          <p:nvPr/>
        </p:nvSpPr>
        <p:spPr bwMode="auto">
          <a:xfrm>
            <a:off x="1306513" y="301625"/>
            <a:ext cx="744220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2.2 ROS2</a:t>
            </a:r>
            <a:r>
              <a:rPr lang="zh-CN" altLang="en-US" sz="2800" b="1"/>
              <a:t>系统架构</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
        <p:nvSpPr>
          <p:cNvPr id="4" name="文本框 3"/>
          <p:cNvSpPr txBox="1"/>
          <p:nvPr/>
        </p:nvSpPr>
        <p:spPr>
          <a:xfrm>
            <a:off x="755576" y="1333905"/>
            <a:ext cx="6774641" cy="392928"/>
          </a:xfrm>
          <a:prstGeom prst="rect">
            <a:avLst/>
          </a:prstGeom>
          <a:noFill/>
        </p:spPr>
        <p:txBody>
          <a:bodyPr>
            <a:spAutoFit/>
          </a:bodyPr>
          <a:lstStyle/>
          <a:p>
            <a:pPr indent="304800" algn="just">
              <a:lnSpc>
                <a:spcPct val="120000"/>
              </a:lnSpc>
              <a:defRPr/>
            </a:pPr>
            <a:r>
              <a:rPr lang="en-US" altLang="zh-CN" kern="100" dirty="0">
                <a:solidFill>
                  <a:srgbClr val="4D4D4D"/>
                </a:solidFill>
                <a:highlight>
                  <a:srgbClr val="FFFFFF"/>
                </a:highlight>
                <a:latin typeface="Times New Roman" panose="02020603050405020304" pitchFamily="18" charset="0"/>
                <a:ea typeface="+mn-ea"/>
                <a:cs typeface="Times New Roman" panose="02020603050405020304" pitchFamily="18" charset="0"/>
              </a:rPr>
              <a:t>ROS2</a:t>
            </a:r>
            <a:r>
              <a:rPr lang="zh-CN" altLang="zh-CN" kern="100" dirty="0">
                <a:solidFill>
                  <a:srgbClr val="4D4D4D"/>
                </a:solidFill>
                <a:highlight>
                  <a:srgbClr val="FFFFFF"/>
                </a:highlight>
                <a:latin typeface="Times New Roman" panose="02020603050405020304" pitchFamily="18" charset="0"/>
                <a:ea typeface="+mn-ea"/>
                <a:cs typeface="Times New Roman" panose="02020603050405020304" pitchFamily="18" charset="0"/>
              </a:rPr>
              <a:t>的通信模型加入了很多</a:t>
            </a:r>
            <a:r>
              <a:rPr lang="en-US" altLang="zh-CN" kern="100" dirty="0">
                <a:solidFill>
                  <a:srgbClr val="4D4D4D"/>
                </a:solidFill>
                <a:highlight>
                  <a:srgbClr val="FFFFFF"/>
                </a:highlight>
                <a:latin typeface="Times New Roman" panose="02020603050405020304" pitchFamily="18" charset="0"/>
                <a:ea typeface="+mn-ea"/>
                <a:cs typeface="Times New Roman" panose="02020603050405020304" pitchFamily="18" charset="0"/>
              </a:rPr>
              <a:t>DDS</a:t>
            </a:r>
            <a:r>
              <a:rPr lang="zh-CN" altLang="zh-CN" kern="100" dirty="0">
                <a:solidFill>
                  <a:srgbClr val="4D4D4D"/>
                </a:solidFill>
                <a:highlight>
                  <a:srgbClr val="FFFFFF"/>
                </a:highlight>
                <a:latin typeface="Times New Roman" panose="02020603050405020304" pitchFamily="18" charset="0"/>
                <a:ea typeface="+mn-ea"/>
                <a:cs typeface="Times New Roman" panose="02020603050405020304" pitchFamily="18" charset="0"/>
              </a:rPr>
              <a:t>的通信机制，如下图所示：</a:t>
            </a:r>
            <a:endParaRPr lang="zh-CN" altLang="zh-CN" sz="1400" kern="100" dirty="0">
              <a:latin typeface="Times New Roman" panose="02020603050405020304" pitchFamily="18" charset="0"/>
              <a:ea typeface="+mn-ea"/>
              <a:cs typeface="Times New Roman" panose="02020603050405020304" pitchFamily="18" charset="0"/>
            </a:endParaRPr>
          </a:p>
        </p:txBody>
      </p:sp>
      <p:pic>
        <p:nvPicPr>
          <p:cNvPr id="25604" name="图片 4" descr="IMG_25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03350" y="1876425"/>
            <a:ext cx="5754688"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标题 236545"/>
          <p:cNvSpPr>
            <a:spLocks noGrp="1" noChangeArrowheads="1"/>
          </p:cNvSpPr>
          <p:nvPr/>
        </p:nvSpPr>
        <p:spPr bwMode="auto">
          <a:xfrm>
            <a:off x="1306513" y="301625"/>
            <a:ext cx="7442200"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defRPr/>
            </a:pPr>
            <a:r>
              <a:rPr lang="en-US" altLang="zh-CN" sz="2800" b="1" dirty="0"/>
              <a:t>2.3 </a:t>
            </a:r>
            <a:r>
              <a:rPr lang="en-US" altLang="zh-CN" sz="2800" b="1" kern="100" dirty="0">
                <a:latin typeface="Calibri" panose="020F0502020204030204" pitchFamily="34" charset="0"/>
                <a:cs typeface="Times New Roman" panose="02020603050405020304" pitchFamily="18" charset="0"/>
              </a:rPr>
              <a:t>ROS2</a:t>
            </a:r>
            <a:r>
              <a:rPr lang="zh-CN" altLang="zh-CN" sz="2800" b="1" kern="100" dirty="0">
                <a:latin typeface="Calibri" panose="020F0502020204030204" pitchFamily="34" charset="0"/>
                <a:cs typeface="Times New Roman" panose="02020603050405020304" pitchFamily="18" charset="0"/>
              </a:rPr>
              <a:t>安装与配置</a:t>
            </a:r>
            <a:endParaRPr lang="zh-CN" altLang="zh-CN" sz="2800" b="1" dirty="0">
              <a:latin typeface="SimHei" panose="02010609060101010101" pitchFamily="49" charset="-122"/>
              <a:ea typeface="SimHei" panose="02010609060101010101" pitchFamily="49" charset="-122"/>
              <a:cs typeface="Times New Roman" panose="02020603050405020304" pitchFamily="18" charset="0"/>
            </a:endParaRPr>
          </a:p>
        </p:txBody>
      </p:sp>
      <p:sp>
        <p:nvSpPr>
          <p:cNvPr id="3" name="Rectangle 6"/>
          <p:cNvSpPr>
            <a:spLocks noChangeArrowheads="1"/>
          </p:cNvSpPr>
          <p:nvPr/>
        </p:nvSpPr>
        <p:spPr bwMode="auto">
          <a:xfrm>
            <a:off x="634134" y="1745027"/>
            <a:ext cx="7847533" cy="1421671"/>
          </a:xfrm>
          <a:prstGeom prst="rect">
            <a:avLst/>
          </a:prstGeom>
          <a:noFill/>
          <a:ln>
            <a:noFill/>
          </a:ln>
          <a:effectLst/>
        </p:spPr>
        <p:txBody>
          <a:bodyPr wrap="none" anchor="ctr">
            <a:spAutoFit/>
          </a:bodyPr>
          <a:lstStyle/>
          <a:p>
            <a:pPr indent="313055">
              <a:lnSpc>
                <a:spcPct val="150000"/>
              </a:lnSpc>
              <a:defRPr/>
            </a:pPr>
            <a:r>
              <a:rPr lang="zh-CN" altLang="zh-CN" sz="2000" kern="100" spc="15" dirty="0">
                <a:solidFill>
                  <a:srgbClr val="333333"/>
                </a:solidFill>
                <a:highlight>
                  <a:srgbClr val="FFFFFF"/>
                </a:highlight>
                <a:latin typeface="Times New Roman" panose="02020603050405020304" pitchFamily="18" charset="0"/>
                <a:cs typeface="Times New Roman" panose="02020603050405020304" pitchFamily="18" charset="0"/>
              </a:rPr>
              <a:t>本书采用的是基于</a:t>
            </a:r>
            <a:r>
              <a:rPr lang="en-US" altLang="zh-CN" sz="2000" kern="100" spc="15" dirty="0">
                <a:solidFill>
                  <a:srgbClr val="333333"/>
                </a:solidFill>
                <a:highlight>
                  <a:srgbClr val="FFFFFF"/>
                </a:highlight>
                <a:latin typeface="Times New Roman" panose="02020603050405020304" pitchFamily="18" charset="0"/>
              </a:rPr>
              <a:t>Ubuntu 22.04</a:t>
            </a:r>
            <a:r>
              <a:rPr lang="zh-CN" altLang="zh-CN" sz="2000" kern="100" spc="15" dirty="0">
                <a:solidFill>
                  <a:srgbClr val="333333"/>
                </a:solidFill>
                <a:highlight>
                  <a:srgbClr val="FFFFFF"/>
                </a:highlight>
                <a:latin typeface="Times New Roman" panose="02020603050405020304" pitchFamily="18" charset="0"/>
                <a:cs typeface="Times New Roman" panose="02020603050405020304" pitchFamily="18" charset="0"/>
              </a:rPr>
              <a:t>的</a:t>
            </a:r>
            <a:r>
              <a:rPr lang="en-US" altLang="zh-CN" sz="2000" kern="100" spc="15" dirty="0">
                <a:solidFill>
                  <a:srgbClr val="333333"/>
                </a:solidFill>
                <a:highlight>
                  <a:srgbClr val="FFFFFF"/>
                </a:highlight>
                <a:latin typeface="Times New Roman" panose="02020603050405020304" pitchFamily="18" charset="0"/>
              </a:rPr>
              <a:t>Humble</a:t>
            </a:r>
            <a:r>
              <a:rPr lang="zh-CN" altLang="zh-CN" sz="2000" kern="100" spc="15" dirty="0">
                <a:solidFill>
                  <a:srgbClr val="333333"/>
                </a:solidFill>
                <a:highlight>
                  <a:srgbClr val="FFFFFF"/>
                </a:highlight>
                <a:latin typeface="Times New Roman" panose="02020603050405020304" pitchFamily="18" charset="0"/>
                <a:cs typeface="Times New Roman" panose="02020603050405020304" pitchFamily="18" charset="0"/>
              </a:rPr>
              <a:t>版本。</a:t>
            </a:r>
            <a:endParaRPr lang="en-US" altLang="zh-CN" sz="2000" dirty="0">
              <a:solidFill>
                <a:srgbClr val="333333"/>
              </a:solidFill>
              <a:latin typeface="Times New Roman" panose="02020603050405020304" pitchFamily="18" charset="0"/>
              <a:cs typeface="Times New Roman" panose="02020603050405020304" pitchFamily="18" charset="0"/>
            </a:endParaRPr>
          </a:p>
          <a:p>
            <a:pPr indent="313055">
              <a:lnSpc>
                <a:spcPct val="150000"/>
              </a:lnSpc>
              <a:defRPr/>
            </a:pPr>
            <a:r>
              <a:rPr lang="zh-CN" altLang="zh-CN" sz="2000" dirty="0">
                <a:solidFill>
                  <a:srgbClr val="333333"/>
                </a:solidFill>
                <a:latin typeface="Times New Roman" panose="02020603050405020304" pitchFamily="18" charset="0"/>
                <a:cs typeface="Times New Roman" panose="02020603050405020304" pitchFamily="18" charset="0"/>
              </a:rPr>
              <a:t>官方安装步骤网页：</a:t>
            </a:r>
            <a:endParaRPr lang="en-US" altLang="zh-CN" sz="2000" dirty="0">
              <a:solidFill>
                <a:srgbClr val="333333"/>
              </a:solidFill>
              <a:latin typeface="Times New Roman" panose="02020603050405020304" pitchFamily="18" charset="0"/>
              <a:cs typeface="Times New Roman" panose="02020603050405020304" pitchFamily="18" charset="0"/>
            </a:endParaRPr>
          </a:p>
          <a:p>
            <a:pPr indent="313055">
              <a:lnSpc>
                <a:spcPct val="150000"/>
              </a:lnSpc>
              <a:defRPr/>
            </a:pPr>
            <a:r>
              <a:rPr lang="en-US" altLang="zh-CN" sz="2000" kern="100" dirty="0">
                <a:latin typeface="Times New Roman" panose="02020603050405020304" pitchFamily="18" charset="0"/>
              </a:rPr>
              <a:t>https://docs.ros.org/en/humble/Installation/Ubuntu-Install-Debians.html</a:t>
            </a:r>
            <a:endParaRPr lang="zh-CN" altLang="zh-CN" sz="2000" dirty="0"/>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19"/>
          <p:cNvSpPr txBox="1">
            <a:spLocks noChangeArrowheads="1"/>
          </p:cNvSpPr>
          <p:nvPr/>
        </p:nvSpPr>
        <p:spPr bwMode="auto">
          <a:xfrm>
            <a:off x="468313" y="1012825"/>
            <a:ext cx="7921625"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50000"/>
              </a:lnSpc>
              <a:spcBef>
                <a:spcPct val="0"/>
              </a:spcBef>
              <a:buFontTx/>
              <a:buNone/>
            </a:pPr>
            <a:r>
              <a:rPr lang="en-US" altLang="zh-CN" sz="2000"/>
              <a:t>        </a:t>
            </a:r>
            <a:r>
              <a:rPr lang="zh-CN" altLang="en-US" sz="2000"/>
              <a:t>教材中用到的网址及代码如下</a:t>
            </a:r>
            <a:r>
              <a:rPr lang="en-US" altLang="zh-CN" sz="2000"/>
              <a:t>:</a:t>
            </a:r>
            <a:r>
              <a:rPr kumimoji="1" lang="en-US" altLang="zh-CN" sz="2000" b="1">
                <a:latin typeface="楷体_GB2312" pitchFamily="49" charset="-122"/>
                <a:ea typeface="楷体_GB2312" pitchFamily="49" charset="-122"/>
              </a:rPr>
              <a:t>      </a:t>
            </a:r>
            <a:endParaRPr kumimoji="1" lang="zh-CN" altLang="en-US" sz="2000" b="1">
              <a:latin typeface="楷体_GB2312" pitchFamily="49" charset="-122"/>
              <a:ea typeface="楷体_GB2312" pitchFamily="49" charset="-122"/>
            </a:endParaRPr>
          </a:p>
        </p:txBody>
      </p:sp>
      <p:sp>
        <p:nvSpPr>
          <p:cNvPr id="2" name="标题 236545"/>
          <p:cNvSpPr>
            <a:spLocks noGrp="1" noChangeArrowheads="1"/>
          </p:cNvSpPr>
          <p:nvPr/>
        </p:nvSpPr>
        <p:spPr bwMode="auto">
          <a:xfrm>
            <a:off x="1306513" y="301625"/>
            <a:ext cx="7442200"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defRPr/>
            </a:pPr>
            <a:r>
              <a:rPr lang="en-US" altLang="zh-CN" sz="2800" b="1" dirty="0"/>
              <a:t>2.3 </a:t>
            </a:r>
            <a:r>
              <a:rPr lang="en-US" altLang="zh-CN" sz="2800" b="1" kern="100" dirty="0">
                <a:latin typeface="Calibri" panose="020F0502020204030204" pitchFamily="34" charset="0"/>
                <a:cs typeface="Times New Roman" panose="02020603050405020304" pitchFamily="18" charset="0"/>
              </a:rPr>
              <a:t>ROS2</a:t>
            </a:r>
            <a:r>
              <a:rPr lang="zh-CN" altLang="zh-CN" sz="2800" b="1" kern="100" dirty="0">
                <a:latin typeface="Calibri" panose="020F0502020204030204" pitchFamily="34" charset="0"/>
                <a:cs typeface="Times New Roman" panose="02020603050405020304" pitchFamily="18" charset="0"/>
              </a:rPr>
              <a:t>安装与配置</a:t>
            </a:r>
            <a:endParaRPr lang="zh-CN" altLang="zh-CN" sz="2800" b="1" dirty="0">
              <a:latin typeface="SimHei" panose="02010609060101010101" pitchFamily="49" charset="-122"/>
              <a:ea typeface="SimHei" panose="02010609060101010101" pitchFamily="49" charset="-122"/>
              <a:cs typeface="Times New Roman" panose="02020603050405020304" pitchFamily="18" charset="0"/>
            </a:endParaRPr>
          </a:p>
        </p:txBody>
      </p:sp>
      <p:sp>
        <p:nvSpPr>
          <p:cNvPr id="5" name="文本框 4"/>
          <p:cNvSpPr txBox="1"/>
          <p:nvPr/>
        </p:nvSpPr>
        <p:spPr>
          <a:xfrm>
            <a:off x="1042988" y="1593850"/>
            <a:ext cx="4572000" cy="455613"/>
          </a:xfrm>
          <a:prstGeom prst="rect">
            <a:avLst/>
          </a:prstGeom>
          <a:noFill/>
        </p:spPr>
        <p:txBody>
          <a:bodyPr>
            <a:spAutoFit/>
          </a:bodyPr>
          <a:lstStyle/>
          <a:p>
            <a:pPr algn="just">
              <a:lnSpc>
                <a:spcPct val="150000"/>
              </a:lnSpc>
              <a:spcBef>
                <a:spcPts val="780"/>
              </a:spcBef>
              <a:spcAft>
                <a:spcPts val="780"/>
              </a:spcAft>
              <a:defRPr/>
            </a:pPr>
            <a:r>
              <a:rPr lang="en-US" altLang="zh-CN" b="1" kern="100" dirty="0">
                <a:latin typeface="Times New Roman" panose="02020603050405020304" pitchFamily="18" charset="0"/>
                <a:cs typeface="Times New Roman" panose="02020603050405020304" pitchFamily="18" charset="0"/>
              </a:rPr>
              <a:t>2.3 ROS2</a:t>
            </a:r>
            <a:r>
              <a:rPr lang="zh-CN" altLang="zh-CN" b="1" kern="100" dirty="0">
                <a:latin typeface="Times New Roman" panose="02020603050405020304" pitchFamily="18" charset="0"/>
                <a:cs typeface="Times New Roman" panose="02020603050405020304" pitchFamily="18" charset="0"/>
              </a:rPr>
              <a:t>安装与配置</a:t>
            </a:r>
            <a:endParaRPr lang="zh-CN" altLang="zh-CN" b="1" kern="100" dirty="0">
              <a:latin typeface="Times New Roman" panose="02020603050405020304" pitchFamily="18" charset="0"/>
              <a:cs typeface="Times New Roman" panose="02020603050405020304" pitchFamily="18" charset="0"/>
            </a:endParaRPr>
          </a:p>
        </p:txBody>
      </p:sp>
      <p:graphicFrame>
        <p:nvGraphicFramePr>
          <p:cNvPr id="6" name="表格 5"/>
          <p:cNvGraphicFramePr>
            <a:graphicFrameLocks noGrp="1"/>
          </p:cNvGraphicFramePr>
          <p:nvPr/>
        </p:nvGraphicFramePr>
        <p:xfrm>
          <a:off x="1116013" y="2133600"/>
          <a:ext cx="7442200" cy="3836988"/>
        </p:xfrm>
        <a:graphic>
          <a:graphicData uri="http://schemas.openxmlformats.org/drawingml/2006/table">
            <a:tbl>
              <a:tblPr firstRow="1" firstCol="1" bandRow="1">
                <a:tableStyleId>{5C22544A-7EE6-4342-B048-85BDC9FD1C3A}</a:tableStyleId>
              </a:tblPr>
              <a:tblGrid>
                <a:gridCol w="7442200"/>
              </a:tblGrid>
              <a:tr h="285421">
                <a:tc>
                  <a:txBody>
                    <a:bodyPr/>
                    <a:lstStyle/>
                    <a:p>
                      <a:pPr algn="just">
                        <a:lnSpc>
                          <a:spcPct val="130000"/>
                        </a:lnSpc>
                      </a:pPr>
                      <a:r>
                        <a:rPr lang="en-US" sz="1600" b="0" kern="100" spc="15" dirty="0">
                          <a:solidFill>
                            <a:schemeClr val="tx1"/>
                          </a:solidFill>
                          <a:effectLst/>
                          <a:latin typeface="Times New Roman" panose="02020603050405020304" pitchFamily="18" charset="0"/>
                          <a:cs typeface="Times New Roman" panose="02020603050405020304" pitchFamily="18" charset="0"/>
                        </a:rPr>
                        <a:t>locale</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1236570">
                <a:tc>
                  <a:txBody>
                    <a:bodyPr/>
                    <a:lstStyle/>
                    <a:p>
                      <a:pPr algn="just">
                        <a:lnSpc>
                          <a:spcPct val="130000"/>
                        </a:lnSpc>
                      </a:pPr>
                      <a:r>
                        <a:rPr lang="en-US" sz="1600" b="0" kern="100" spc="15">
                          <a:solidFill>
                            <a:schemeClr val="tx1"/>
                          </a:solidFill>
                          <a:effectLst/>
                          <a:latin typeface="Times New Roman" panose="02020603050405020304" pitchFamily="18" charset="0"/>
                          <a:cs typeface="Times New Roman" panose="02020603050405020304" pitchFamily="18" charset="0"/>
                        </a:rPr>
                        <a:t>sudo apt update &amp;&amp; sudo apt install locales</a:t>
                      </a:r>
                      <a:endParaRPr lang="zh-CN" sz="1600" b="0" kern="100">
                        <a:solidFill>
                          <a:schemeClr val="tx1"/>
                        </a:solidFill>
                        <a:effectLst/>
                        <a:latin typeface="Times New Roman" panose="02020603050405020304" pitchFamily="18" charset="0"/>
                        <a:cs typeface="Times New Roman" panose="02020603050405020304" pitchFamily="18" charset="0"/>
                      </a:endParaRPr>
                    </a:p>
                    <a:p>
                      <a:pPr algn="just">
                        <a:lnSpc>
                          <a:spcPct val="130000"/>
                        </a:lnSpc>
                      </a:pPr>
                      <a:r>
                        <a:rPr lang="en-US" sz="1600" b="0" kern="100" spc="15">
                          <a:solidFill>
                            <a:schemeClr val="tx1"/>
                          </a:solidFill>
                          <a:effectLst/>
                          <a:latin typeface="Times New Roman" panose="02020603050405020304" pitchFamily="18" charset="0"/>
                          <a:cs typeface="Times New Roman" panose="02020603050405020304" pitchFamily="18" charset="0"/>
                        </a:rPr>
                        <a:t>sudo locale-gen en_US en_US.UTF-8</a:t>
                      </a:r>
                      <a:endParaRPr lang="zh-CN" sz="1600" b="0" kern="100">
                        <a:solidFill>
                          <a:schemeClr val="tx1"/>
                        </a:solidFill>
                        <a:effectLst/>
                        <a:latin typeface="Times New Roman" panose="02020603050405020304" pitchFamily="18" charset="0"/>
                        <a:cs typeface="Times New Roman" panose="02020603050405020304" pitchFamily="18" charset="0"/>
                      </a:endParaRPr>
                    </a:p>
                    <a:p>
                      <a:pPr algn="just">
                        <a:lnSpc>
                          <a:spcPct val="130000"/>
                        </a:lnSpc>
                      </a:pPr>
                      <a:r>
                        <a:rPr lang="en-US" sz="1600" b="0" kern="100" spc="15">
                          <a:solidFill>
                            <a:schemeClr val="tx1"/>
                          </a:solidFill>
                          <a:effectLst/>
                          <a:latin typeface="Times New Roman" panose="02020603050405020304" pitchFamily="18" charset="0"/>
                          <a:cs typeface="Times New Roman" panose="02020603050405020304" pitchFamily="18" charset="0"/>
                        </a:rPr>
                        <a:t>sudo update-locale LC_ALL=en_US.UTF-8 LANG=en_US.UTF-8</a:t>
                      </a:r>
                      <a:endParaRPr lang="zh-CN" sz="1600" b="0" kern="100">
                        <a:solidFill>
                          <a:schemeClr val="tx1"/>
                        </a:solidFill>
                        <a:effectLst/>
                        <a:latin typeface="Times New Roman" panose="02020603050405020304" pitchFamily="18" charset="0"/>
                        <a:cs typeface="Times New Roman" panose="02020603050405020304" pitchFamily="18" charset="0"/>
                      </a:endParaRPr>
                    </a:p>
                    <a:p>
                      <a:pPr algn="just">
                        <a:lnSpc>
                          <a:spcPct val="130000"/>
                        </a:lnSpc>
                      </a:pPr>
                      <a:r>
                        <a:rPr lang="en-US" sz="1600" b="0" kern="100" spc="15">
                          <a:solidFill>
                            <a:schemeClr val="tx1"/>
                          </a:solidFill>
                          <a:effectLst/>
                          <a:latin typeface="Times New Roman" panose="02020603050405020304" pitchFamily="18" charset="0"/>
                          <a:cs typeface="Times New Roman" panose="02020603050405020304" pitchFamily="18" charset="0"/>
                        </a:rPr>
                        <a:t>export LANG=en_US.UTF-8</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285421">
                <a:tc>
                  <a:txBody>
                    <a:bodyPr/>
                    <a:lstStyle/>
                    <a:p>
                      <a:pPr algn="just">
                        <a:lnSpc>
                          <a:spcPct val="130000"/>
                        </a:lnSpc>
                      </a:pPr>
                      <a:r>
                        <a:rPr lang="en-US" sz="1600" b="0" spc="15">
                          <a:solidFill>
                            <a:schemeClr val="tx1"/>
                          </a:solidFill>
                          <a:effectLst/>
                          <a:latin typeface="Times New Roman" panose="02020603050405020304" pitchFamily="18" charset="0"/>
                          <a:cs typeface="Times New Roman" panose="02020603050405020304" pitchFamily="18" charset="0"/>
                        </a:rPr>
                        <a:t>sudo apt update</a:t>
                      </a:r>
                      <a:endParaRPr lang="zh-CN" sz="1600" b="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285421">
                <a:tc>
                  <a:txBody>
                    <a:bodyPr/>
                    <a:lstStyle/>
                    <a:p>
                      <a:pPr algn="just">
                        <a:lnSpc>
                          <a:spcPct val="130000"/>
                        </a:lnSpc>
                      </a:pPr>
                      <a:r>
                        <a:rPr lang="en-US" sz="1600" b="0" kern="100" spc="15">
                          <a:solidFill>
                            <a:schemeClr val="tx1"/>
                          </a:solidFill>
                          <a:effectLst/>
                          <a:latin typeface="Times New Roman" panose="02020603050405020304" pitchFamily="18" charset="0"/>
                          <a:cs typeface="Times New Roman" panose="02020603050405020304" pitchFamily="18" charset="0"/>
                        </a:rPr>
                        <a:t>sudo apt install software-properties-common -y</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285421">
                <a:tc>
                  <a:txBody>
                    <a:bodyPr/>
                    <a:lstStyle/>
                    <a:p>
                      <a:pPr algn="just">
                        <a:lnSpc>
                          <a:spcPct val="130000"/>
                        </a:lnSpc>
                      </a:pPr>
                      <a:r>
                        <a:rPr lang="en-US" sz="1600" b="0" spc="15">
                          <a:solidFill>
                            <a:schemeClr val="tx1"/>
                          </a:solidFill>
                          <a:effectLst/>
                          <a:latin typeface="Times New Roman" panose="02020603050405020304" pitchFamily="18" charset="0"/>
                          <a:cs typeface="Times New Roman" panose="02020603050405020304" pitchFamily="18" charset="0"/>
                        </a:rPr>
                        <a:t>sudo add-apt-repository universe</a:t>
                      </a:r>
                      <a:endParaRPr lang="zh-CN" sz="1600" b="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285421">
                <a:tc>
                  <a:txBody>
                    <a:bodyPr/>
                    <a:lstStyle/>
                    <a:p>
                      <a:pPr algn="just">
                        <a:lnSpc>
                          <a:spcPct val="130000"/>
                        </a:lnSpc>
                      </a:pPr>
                      <a:r>
                        <a:rPr lang="en-US" sz="1600" b="0" spc="15">
                          <a:solidFill>
                            <a:schemeClr val="tx1"/>
                          </a:solidFill>
                          <a:effectLst/>
                          <a:latin typeface="Times New Roman" panose="02020603050405020304" pitchFamily="18" charset="0"/>
                          <a:cs typeface="Times New Roman" panose="02020603050405020304" pitchFamily="18" charset="0"/>
                        </a:rPr>
                        <a:t>sudo apt install curl -y</a:t>
                      </a:r>
                      <a:endParaRPr lang="zh-CN" sz="1600" b="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602471">
                <a:tc>
                  <a:txBody>
                    <a:bodyPr/>
                    <a:lstStyle/>
                    <a:p>
                      <a:pPr algn="just">
                        <a:lnSpc>
                          <a:spcPct val="130000"/>
                        </a:lnSpc>
                      </a:pPr>
                      <a:r>
                        <a:rPr lang="en-US" sz="1600" b="0" spc="15">
                          <a:solidFill>
                            <a:schemeClr val="tx1"/>
                          </a:solidFill>
                          <a:effectLst/>
                          <a:latin typeface="Times New Roman" panose="02020603050405020304" pitchFamily="18" charset="0"/>
                          <a:cs typeface="Times New Roman" panose="02020603050405020304" pitchFamily="18" charset="0"/>
                        </a:rPr>
                        <a:t>sudo curl -sSL https://raw.githubusercontent.com/ros/rosdistro/master/ros.key -o /usr/share/keyrings/ros-archive-keyring.gpg</a:t>
                      </a:r>
                      <a:endParaRPr lang="zh-CN" sz="1600" b="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285421">
                <a:tc>
                  <a:txBody>
                    <a:bodyPr/>
                    <a:lstStyle/>
                    <a:p>
                      <a:pPr algn="just">
                        <a:lnSpc>
                          <a:spcPct val="130000"/>
                        </a:lnSpc>
                      </a:pPr>
                      <a:r>
                        <a:rPr lang="en-US" sz="1600" b="0" kern="100" spc="15">
                          <a:solidFill>
                            <a:schemeClr val="tx1"/>
                          </a:solidFill>
                          <a:effectLst/>
                          <a:latin typeface="Times New Roman" panose="02020603050405020304" pitchFamily="18" charset="0"/>
                          <a:cs typeface="Times New Roman" panose="02020603050405020304" pitchFamily="18" charset="0"/>
                        </a:rPr>
                        <a:t>wget http://packages.ros.org/ros.key</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285421">
                <a:tc>
                  <a:txBody>
                    <a:bodyPr/>
                    <a:lstStyle/>
                    <a:p>
                      <a:pPr algn="just">
                        <a:lnSpc>
                          <a:spcPct val="130000"/>
                        </a:lnSpc>
                        <a:spcAft>
                          <a:spcPts val="600"/>
                        </a:spcAft>
                      </a:pPr>
                      <a:r>
                        <a:rPr lang="en-US" sz="1600" b="0" spc="15" dirty="0" err="1">
                          <a:solidFill>
                            <a:schemeClr val="tx1"/>
                          </a:solidFill>
                          <a:effectLst/>
                          <a:latin typeface="Times New Roman" panose="02020603050405020304" pitchFamily="18" charset="0"/>
                          <a:cs typeface="Times New Roman" panose="02020603050405020304" pitchFamily="18" charset="0"/>
                        </a:rPr>
                        <a:t>sudo</a:t>
                      </a:r>
                      <a:r>
                        <a:rPr lang="en-US" sz="1600" b="0" spc="15" dirty="0">
                          <a:solidFill>
                            <a:schemeClr val="tx1"/>
                          </a:solidFill>
                          <a:effectLst/>
                          <a:latin typeface="Times New Roman" panose="02020603050405020304" pitchFamily="18" charset="0"/>
                          <a:cs typeface="Times New Roman" panose="02020603050405020304" pitchFamily="18" charset="0"/>
                        </a:rPr>
                        <a:t> cp </a:t>
                      </a:r>
                      <a:r>
                        <a:rPr lang="en-US" sz="1600" b="0" spc="15" dirty="0" err="1">
                          <a:solidFill>
                            <a:schemeClr val="tx1"/>
                          </a:solidFill>
                          <a:effectLst/>
                          <a:latin typeface="Times New Roman" panose="02020603050405020304" pitchFamily="18" charset="0"/>
                          <a:cs typeface="Times New Roman" panose="02020603050405020304" pitchFamily="18" charset="0"/>
                        </a:rPr>
                        <a:t>ros.key</a:t>
                      </a:r>
                      <a:r>
                        <a:rPr lang="en-US" sz="1600" b="0" spc="15" dirty="0">
                          <a:solidFill>
                            <a:schemeClr val="tx1"/>
                          </a:solidFill>
                          <a:effectLst/>
                          <a:latin typeface="Times New Roman" panose="02020603050405020304" pitchFamily="18" charset="0"/>
                          <a:cs typeface="Times New Roman" panose="02020603050405020304" pitchFamily="18" charset="0"/>
                        </a:rPr>
                        <a:t> /</a:t>
                      </a:r>
                      <a:r>
                        <a:rPr lang="en-US" sz="1600" b="0" spc="15" dirty="0" err="1">
                          <a:solidFill>
                            <a:schemeClr val="tx1"/>
                          </a:solidFill>
                          <a:effectLst/>
                          <a:latin typeface="Times New Roman" panose="02020603050405020304" pitchFamily="18" charset="0"/>
                          <a:cs typeface="Times New Roman" panose="02020603050405020304" pitchFamily="18" charset="0"/>
                        </a:rPr>
                        <a:t>usr</a:t>
                      </a:r>
                      <a:r>
                        <a:rPr lang="en-US" sz="1600" b="0" spc="15" dirty="0">
                          <a:solidFill>
                            <a:schemeClr val="tx1"/>
                          </a:solidFill>
                          <a:effectLst/>
                          <a:latin typeface="Times New Roman" panose="02020603050405020304" pitchFamily="18" charset="0"/>
                          <a:cs typeface="Times New Roman" panose="02020603050405020304" pitchFamily="18" charset="0"/>
                        </a:rPr>
                        <a:t>/share/keyrings/</a:t>
                      </a:r>
                      <a:r>
                        <a:rPr lang="en-US" sz="1600" b="0" spc="15" dirty="0" err="1">
                          <a:solidFill>
                            <a:schemeClr val="tx1"/>
                          </a:solidFill>
                          <a:effectLst/>
                          <a:latin typeface="Times New Roman" panose="02020603050405020304" pitchFamily="18" charset="0"/>
                          <a:cs typeface="Times New Roman" panose="02020603050405020304" pitchFamily="18" charset="0"/>
                        </a:rPr>
                        <a:t>ros</a:t>
                      </a:r>
                      <a:r>
                        <a:rPr lang="en-US" sz="1600" b="0" spc="15" dirty="0">
                          <a:solidFill>
                            <a:schemeClr val="tx1"/>
                          </a:solidFill>
                          <a:effectLst/>
                          <a:latin typeface="Times New Roman" panose="02020603050405020304" pitchFamily="18" charset="0"/>
                          <a:cs typeface="Times New Roman" panose="02020603050405020304" pitchFamily="18" charset="0"/>
                        </a:rPr>
                        <a:t>-archive-</a:t>
                      </a:r>
                      <a:r>
                        <a:rPr lang="en-US" sz="1600" b="0" spc="15" dirty="0" err="1">
                          <a:solidFill>
                            <a:schemeClr val="tx1"/>
                          </a:solidFill>
                          <a:effectLst/>
                          <a:latin typeface="Times New Roman" panose="02020603050405020304" pitchFamily="18" charset="0"/>
                          <a:cs typeface="Times New Roman" panose="02020603050405020304" pitchFamily="18" charset="0"/>
                        </a:rPr>
                        <a:t>keyring.gpg</a:t>
                      </a:r>
                      <a:endParaRPr lang="zh-CN" sz="1600" b="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bl>
          </a:graphicData>
        </a:graphic>
      </p:graphicFrame>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36545"/>
          <p:cNvSpPr>
            <a:spLocks noGrp="1" noChangeArrowheads="1"/>
          </p:cNvSpPr>
          <p:nvPr/>
        </p:nvSpPr>
        <p:spPr bwMode="auto">
          <a:xfrm>
            <a:off x="1306513" y="301625"/>
            <a:ext cx="7442200"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defRPr/>
            </a:pPr>
            <a:r>
              <a:rPr lang="en-US" altLang="zh-CN" sz="2800" b="1" dirty="0"/>
              <a:t>2.3 </a:t>
            </a:r>
            <a:r>
              <a:rPr lang="en-US" altLang="zh-CN" sz="2800" b="1" kern="100" dirty="0">
                <a:latin typeface="Calibri" panose="020F0502020204030204" pitchFamily="34" charset="0"/>
                <a:cs typeface="Times New Roman" panose="02020603050405020304" pitchFamily="18" charset="0"/>
              </a:rPr>
              <a:t>ROS2</a:t>
            </a:r>
            <a:r>
              <a:rPr lang="zh-CN" altLang="zh-CN" sz="2800" b="1" kern="100" dirty="0">
                <a:latin typeface="Calibri" panose="020F0502020204030204" pitchFamily="34" charset="0"/>
                <a:cs typeface="Times New Roman" panose="02020603050405020304" pitchFamily="18" charset="0"/>
              </a:rPr>
              <a:t>安装与配置</a:t>
            </a:r>
            <a:endParaRPr lang="zh-CN" altLang="zh-CN" sz="2800" b="1" dirty="0">
              <a:latin typeface="SimHei" panose="02010609060101010101" pitchFamily="49" charset="-122"/>
              <a:ea typeface="SimHei" panose="02010609060101010101" pitchFamily="49" charset="-122"/>
              <a:cs typeface="Times New Roman" panose="02020603050405020304" pitchFamily="18" charset="0"/>
            </a:endParaRPr>
          </a:p>
        </p:txBody>
      </p:sp>
      <p:graphicFrame>
        <p:nvGraphicFramePr>
          <p:cNvPr id="3" name="表格 2"/>
          <p:cNvGraphicFramePr>
            <a:graphicFrameLocks noGrp="1"/>
          </p:cNvGraphicFramePr>
          <p:nvPr/>
        </p:nvGraphicFramePr>
        <p:xfrm>
          <a:off x="1187450" y="2636838"/>
          <a:ext cx="7442200" cy="2984503"/>
        </p:xfrm>
        <a:graphic>
          <a:graphicData uri="http://schemas.openxmlformats.org/drawingml/2006/table">
            <a:tbl>
              <a:tblPr firstRow="1" firstCol="1" bandRow="1">
                <a:tableStyleId>{5C22544A-7EE6-4342-B048-85BDC9FD1C3A}</a:tableStyleId>
              </a:tblPr>
              <a:tblGrid>
                <a:gridCol w="7442200"/>
              </a:tblGrid>
              <a:tr h="1053241">
                <a:tc>
                  <a:txBody>
                    <a:bodyPr/>
                    <a:lstStyle/>
                    <a:p>
                      <a:pPr algn="just">
                        <a:lnSpc>
                          <a:spcPct val="150000"/>
                        </a:lnSpc>
                      </a:pPr>
                      <a:r>
                        <a:rPr lang="en-US" sz="1600" b="0" spc="15">
                          <a:solidFill>
                            <a:schemeClr val="tx1"/>
                          </a:solidFill>
                          <a:effectLst/>
                          <a:latin typeface="Times New Roman" panose="02020603050405020304" pitchFamily="18" charset="0"/>
                          <a:cs typeface="Times New Roman" panose="02020603050405020304" pitchFamily="18" charset="0"/>
                        </a:rPr>
                        <a:t>echo "deb [arch=$(dpkg --print-architecture) signed-by=/usr/share/keyrings/ros-archive-keyring.gpg] http://packages.ros.org/ros2/ubuntu $(. /etc/os-release &amp;&amp; echo $UBUNTU_CODENAME) main" | sudo tee /etc/apt/sources.list.d/ros2.list &gt; /dev/null</a:t>
                      </a:r>
                      <a:endParaRPr lang="zh-CN" sz="1600" b="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321877">
                <a:tc>
                  <a:txBody>
                    <a:bodyPr/>
                    <a:lstStyle/>
                    <a:p>
                      <a:pPr algn="just">
                        <a:lnSpc>
                          <a:spcPct val="150000"/>
                        </a:lnSpc>
                      </a:pPr>
                      <a:r>
                        <a:rPr lang="en-US" sz="1600" b="0" spc="15">
                          <a:solidFill>
                            <a:schemeClr val="tx1"/>
                          </a:solidFill>
                          <a:effectLst/>
                          <a:latin typeface="Times New Roman" panose="02020603050405020304" pitchFamily="18" charset="0"/>
                          <a:cs typeface="Times New Roman" panose="02020603050405020304" pitchFamily="18" charset="0"/>
                        </a:rPr>
                        <a:t>sudo apt update</a:t>
                      </a:r>
                      <a:endParaRPr lang="zh-CN" sz="1600" b="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321877">
                <a:tc>
                  <a:txBody>
                    <a:bodyPr/>
                    <a:lstStyle/>
                    <a:p>
                      <a:pPr algn="just">
                        <a:lnSpc>
                          <a:spcPct val="150000"/>
                        </a:lnSpc>
                      </a:pPr>
                      <a:r>
                        <a:rPr lang="en-US" sz="1600" b="0" spc="15" dirty="0" err="1">
                          <a:solidFill>
                            <a:schemeClr val="tx1"/>
                          </a:solidFill>
                          <a:effectLst/>
                          <a:latin typeface="Times New Roman" panose="02020603050405020304" pitchFamily="18" charset="0"/>
                          <a:cs typeface="Times New Roman" panose="02020603050405020304" pitchFamily="18" charset="0"/>
                        </a:rPr>
                        <a:t>sudo</a:t>
                      </a:r>
                      <a:r>
                        <a:rPr lang="en-US" sz="1600" b="0" spc="15" dirty="0">
                          <a:solidFill>
                            <a:schemeClr val="tx1"/>
                          </a:solidFill>
                          <a:effectLst/>
                          <a:latin typeface="Times New Roman" panose="02020603050405020304" pitchFamily="18" charset="0"/>
                          <a:cs typeface="Times New Roman" panose="02020603050405020304" pitchFamily="18" charset="0"/>
                        </a:rPr>
                        <a:t> apt upgrade</a:t>
                      </a:r>
                      <a:endParaRPr lang="zh-CN" sz="1600" b="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321877">
                <a:tc>
                  <a:txBody>
                    <a:bodyPr/>
                    <a:lstStyle/>
                    <a:p>
                      <a:pPr algn="just">
                        <a:lnSpc>
                          <a:spcPct val="150000"/>
                        </a:lnSpc>
                      </a:pPr>
                      <a:r>
                        <a:rPr lang="en-US" sz="1600" b="0" spc="15">
                          <a:solidFill>
                            <a:schemeClr val="tx1"/>
                          </a:solidFill>
                          <a:effectLst/>
                          <a:latin typeface="Times New Roman" panose="02020603050405020304" pitchFamily="18" charset="0"/>
                          <a:cs typeface="Times New Roman" panose="02020603050405020304" pitchFamily="18" charset="0"/>
                        </a:rPr>
                        <a:t>sudo apt install ros-humble-desktop</a:t>
                      </a:r>
                      <a:endParaRPr lang="zh-CN" sz="1600" b="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321877">
                <a:tc>
                  <a:txBody>
                    <a:bodyPr/>
                    <a:lstStyle/>
                    <a:p>
                      <a:pPr algn="just">
                        <a:lnSpc>
                          <a:spcPct val="150000"/>
                        </a:lnSpc>
                      </a:pPr>
                      <a:r>
                        <a:rPr lang="en-US" sz="1600" b="0" spc="15">
                          <a:solidFill>
                            <a:schemeClr val="tx1"/>
                          </a:solidFill>
                          <a:effectLst/>
                          <a:latin typeface="Times New Roman" panose="02020603050405020304" pitchFamily="18" charset="0"/>
                          <a:cs typeface="Times New Roman" panose="02020603050405020304" pitchFamily="18" charset="0"/>
                        </a:rPr>
                        <a:t>echo "source /opt/ros/humble/setup.bash" &gt;&gt; ~/.bashrc</a:t>
                      </a:r>
                      <a:endParaRPr lang="zh-CN" sz="1600" b="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321877">
                <a:tc>
                  <a:txBody>
                    <a:bodyPr/>
                    <a:lstStyle/>
                    <a:p>
                      <a:pPr algn="just">
                        <a:lnSpc>
                          <a:spcPct val="150000"/>
                        </a:lnSpc>
                      </a:pPr>
                      <a:r>
                        <a:rPr lang="en-US" sz="1600" b="0" spc="15">
                          <a:solidFill>
                            <a:schemeClr val="tx1"/>
                          </a:solidFill>
                          <a:effectLst/>
                          <a:latin typeface="Times New Roman" panose="02020603050405020304" pitchFamily="18" charset="0"/>
                          <a:cs typeface="Times New Roman" panose="02020603050405020304" pitchFamily="18" charset="0"/>
                        </a:rPr>
                        <a:t>sudo apt install ros-dev-tools</a:t>
                      </a:r>
                      <a:endParaRPr lang="zh-CN" sz="1600" b="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321877">
                <a:tc>
                  <a:txBody>
                    <a:bodyPr/>
                    <a:lstStyle/>
                    <a:p>
                      <a:pPr algn="just">
                        <a:lnSpc>
                          <a:spcPct val="150000"/>
                        </a:lnSpc>
                      </a:pPr>
                      <a:r>
                        <a:rPr lang="en-US" sz="1600" b="0" dirty="0">
                          <a:solidFill>
                            <a:schemeClr val="tx1"/>
                          </a:solidFill>
                          <a:effectLst/>
                          <a:latin typeface="Times New Roman" panose="02020603050405020304" pitchFamily="18" charset="0"/>
                          <a:cs typeface="Times New Roman" panose="02020603050405020304" pitchFamily="18" charset="0"/>
                        </a:rPr>
                        <a:t>ros2</a:t>
                      </a:r>
                      <a:endParaRPr lang="zh-CN" sz="1600" b="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bl>
          </a:graphicData>
        </a:graphic>
      </p:graphicFrame>
      <p:sp>
        <p:nvSpPr>
          <p:cNvPr id="28693" name="文本框 19"/>
          <p:cNvSpPr txBox="1">
            <a:spLocks noChangeArrowheads="1"/>
          </p:cNvSpPr>
          <p:nvPr/>
        </p:nvSpPr>
        <p:spPr bwMode="auto">
          <a:xfrm>
            <a:off x="468313" y="1284288"/>
            <a:ext cx="792162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50000"/>
              </a:lnSpc>
              <a:spcBef>
                <a:spcPct val="0"/>
              </a:spcBef>
              <a:buFontTx/>
              <a:buNone/>
            </a:pPr>
            <a:r>
              <a:rPr lang="en-US" altLang="zh-CN" sz="2000"/>
              <a:t>        </a:t>
            </a:r>
            <a:r>
              <a:rPr lang="zh-CN" altLang="en-US" sz="2000"/>
              <a:t>教材中用到的网址及代码如下</a:t>
            </a:r>
            <a:r>
              <a:rPr lang="en-US" altLang="zh-CN" sz="2000"/>
              <a:t>:</a:t>
            </a:r>
            <a:r>
              <a:rPr kumimoji="1" lang="en-US" altLang="zh-CN" sz="2000" b="1">
                <a:latin typeface="楷体_GB2312" pitchFamily="49" charset="-122"/>
                <a:ea typeface="楷体_GB2312" pitchFamily="49" charset="-122"/>
              </a:rPr>
              <a:t>      </a:t>
            </a:r>
            <a:endParaRPr kumimoji="1" lang="zh-CN" altLang="en-US" sz="2000" b="1">
              <a:latin typeface="楷体_GB2312" pitchFamily="49" charset="-122"/>
              <a:ea typeface="楷体_GB2312" pitchFamily="49" charset="-122"/>
            </a:endParaRPr>
          </a:p>
        </p:txBody>
      </p:sp>
      <p:sp>
        <p:nvSpPr>
          <p:cNvPr id="7" name="文本框 6"/>
          <p:cNvSpPr txBox="1"/>
          <p:nvPr/>
        </p:nvSpPr>
        <p:spPr>
          <a:xfrm>
            <a:off x="1042988" y="1981200"/>
            <a:ext cx="4572000" cy="455613"/>
          </a:xfrm>
          <a:prstGeom prst="rect">
            <a:avLst/>
          </a:prstGeom>
          <a:noFill/>
        </p:spPr>
        <p:txBody>
          <a:bodyPr>
            <a:spAutoFit/>
          </a:bodyPr>
          <a:lstStyle/>
          <a:p>
            <a:pPr algn="just">
              <a:lnSpc>
                <a:spcPct val="150000"/>
              </a:lnSpc>
              <a:spcBef>
                <a:spcPts val="780"/>
              </a:spcBef>
              <a:spcAft>
                <a:spcPts val="780"/>
              </a:spcAft>
              <a:defRPr/>
            </a:pPr>
            <a:r>
              <a:rPr lang="en-US" altLang="zh-CN" b="1" kern="100" dirty="0">
                <a:latin typeface="Times New Roman" panose="02020603050405020304" pitchFamily="18" charset="0"/>
                <a:cs typeface="Times New Roman" panose="02020603050405020304" pitchFamily="18" charset="0"/>
              </a:rPr>
              <a:t>2.3 ROS2</a:t>
            </a:r>
            <a:r>
              <a:rPr lang="zh-CN" altLang="zh-CN" b="1" kern="100" dirty="0">
                <a:latin typeface="Times New Roman" panose="02020603050405020304" pitchFamily="18" charset="0"/>
                <a:cs typeface="Times New Roman" panose="02020603050405020304" pitchFamily="18" charset="0"/>
              </a:rPr>
              <a:t>安装与配置</a:t>
            </a:r>
            <a:endParaRPr lang="zh-CN" altLang="zh-CN" b="1" kern="100" dirty="0">
              <a:latin typeface="Times New Roman" panose="02020603050405020304" pitchFamily="18" charset="0"/>
              <a:cs typeface="Times New Roman" panose="02020603050405020304" pitchFamily="18" charset="0"/>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标题 236545"/>
          <p:cNvSpPr>
            <a:spLocks noGrp="1" noChangeArrowheads="1"/>
          </p:cNvSpPr>
          <p:nvPr/>
        </p:nvSpPr>
        <p:spPr bwMode="auto">
          <a:xfrm>
            <a:off x="1306513" y="301625"/>
            <a:ext cx="7442200"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2.4 </a:t>
            </a:r>
            <a:r>
              <a:rPr lang="zh-CN" altLang="zh-CN" sz="2800" b="1">
                <a:latin typeface="Calibri" panose="020F0502020204030204" pitchFamily="34" charset="0"/>
                <a:cs typeface="Times New Roman" panose="02020603050405020304" pitchFamily="18" charset="0"/>
              </a:rPr>
              <a:t>从</a:t>
            </a:r>
            <a:r>
              <a:rPr lang="en-US" altLang="zh-CN" sz="2800" b="1">
                <a:latin typeface="Calibri" panose="020F0502020204030204" pitchFamily="34" charset="0"/>
                <a:cs typeface="Times New Roman" panose="02020603050405020304" pitchFamily="18" charset="0"/>
              </a:rPr>
              <a:t>APT</a:t>
            </a:r>
            <a:r>
              <a:rPr lang="zh-CN" altLang="zh-CN" sz="2800" b="1">
                <a:latin typeface="Calibri" panose="020F0502020204030204" pitchFamily="34" charset="0"/>
                <a:cs typeface="Times New Roman" panose="02020603050405020304" pitchFamily="18" charset="0"/>
              </a:rPr>
              <a:t>软件源安装应用程序</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
        <p:nvSpPr>
          <p:cNvPr id="3" name="Rectangle 6"/>
          <p:cNvSpPr>
            <a:spLocks noChangeArrowheads="1"/>
          </p:cNvSpPr>
          <p:nvPr/>
        </p:nvSpPr>
        <p:spPr bwMode="auto">
          <a:xfrm>
            <a:off x="828923" y="1700808"/>
            <a:ext cx="7919790" cy="1405193"/>
          </a:xfrm>
          <a:prstGeom prst="rect">
            <a:avLst/>
          </a:prstGeom>
          <a:noFill/>
          <a:ln>
            <a:noFill/>
          </a:ln>
          <a:effectLst/>
        </p:spPr>
        <p:txBody>
          <a:bodyPr anchor="ctr">
            <a:spAutoFit/>
          </a:bodyPr>
          <a:lstStyle/>
          <a:p>
            <a:pPr indent="313055">
              <a:lnSpc>
                <a:spcPct val="150000"/>
              </a:lnSpc>
              <a:defRPr/>
            </a:pPr>
            <a:r>
              <a:rPr lang="en-US" altLang="zh-CN" sz="2000" spc="15" dirty="0">
                <a:solidFill>
                  <a:srgbClr val="333333"/>
                </a:solidFill>
                <a:highlight>
                  <a:srgbClr val="FFFFFF"/>
                </a:highlight>
                <a:latin typeface="Times New Roman" panose="02020603050405020304" pitchFamily="18" charset="0"/>
                <a:cs typeface="Times New Roman" panose="02020603050405020304" pitchFamily="18" charset="0"/>
              </a:rPr>
              <a:t>   </a:t>
            </a:r>
            <a:r>
              <a:rPr lang="zh-CN" altLang="zh-CN" sz="2000" spc="15" dirty="0">
                <a:solidFill>
                  <a:srgbClr val="333333"/>
                </a:solidFill>
                <a:highlight>
                  <a:srgbClr val="FFFFFF"/>
                </a:highlight>
                <a:latin typeface="Times New Roman" panose="02020603050405020304" pitchFamily="18" charset="0"/>
                <a:cs typeface="Times New Roman" panose="02020603050405020304" pitchFamily="18" charset="0"/>
              </a:rPr>
              <a:t>安装好</a:t>
            </a:r>
            <a:r>
              <a:rPr lang="en-US" altLang="zh-CN" sz="2000" spc="15" dirty="0">
                <a:solidFill>
                  <a:srgbClr val="333333"/>
                </a:solidFill>
                <a:highlight>
                  <a:srgbClr val="FFFFFF"/>
                </a:highlight>
                <a:latin typeface="Times New Roman" panose="02020603050405020304" pitchFamily="18" charset="0"/>
                <a:cs typeface="SimSun" panose="02010600030101010101" pitchFamily="2" charset="-122"/>
              </a:rPr>
              <a:t>ROS2</a:t>
            </a:r>
            <a:r>
              <a:rPr lang="zh-CN" altLang="zh-CN" sz="2000" spc="15" dirty="0">
                <a:solidFill>
                  <a:srgbClr val="333333"/>
                </a:solidFill>
                <a:highlight>
                  <a:srgbClr val="FFFFFF"/>
                </a:highlight>
                <a:latin typeface="Times New Roman" panose="02020603050405020304" pitchFamily="18" charset="0"/>
                <a:cs typeface="Times New Roman" panose="02020603050405020304" pitchFamily="18" charset="0"/>
              </a:rPr>
              <a:t>之后，还需要安装应用程序才能实现具体的功能，其中最常用的应用程序安装方式是从</a:t>
            </a:r>
            <a:r>
              <a:rPr lang="en-US" altLang="zh-CN" sz="2000" spc="15" dirty="0">
                <a:solidFill>
                  <a:srgbClr val="333333"/>
                </a:solidFill>
                <a:highlight>
                  <a:srgbClr val="FFFFFF"/>
                </a:highlight>
                <a:latin typeface="Times New Roman" panose="02020603050405020304" pitchFamily="18" charset="0"/>
                <a:cs typeface="SimSun" panose="02010600030101010101" pitchFamily="2" charset="-122"/>
              </a:rPr>
              <a:t>ROS2</a:t>
            </a:r>
            <a:r>
              <a:rPr lang="zh-CN" altLang="zh-CN" sz="2000" spc="15" dirty="0">
                <a:solidFill>
                  <a:srgbClr val="333333"/>
                </a:solidFill>
                <a:highlight>
                  <a:srgbClr val="FFFFFF"/>
                </a:highlight>
                <a:latin typeface="Times New Roman" panose="02020603050405020304" pitchFamily="18" charset="0"/>
                <a:cs typeface="Times New Roman" panose="02020603050405020304" pitchFamily="18" charset="0"/>
              </a:rPr>
              <a:t>的</a:t>
            </a:r>
            <a:r>
              <a:rPr lang="en-US" altLang="zh-CN" sz="2000" spc="15" dirty="0">
                <a:solidFill>
                  <a:srgbClr val="333333"/>
                </a:solidFill>
                <a:highlight>
                  <a:srgbClr val="FFFFFF"/>
                </a:highlight>
                <a:latin typeface="Times New Roman" panose="02020603050405020304" pitchFamily="18" charset="0"/>
                <a:cs typeface="SimSun" panose="02010600030101010101" pitchFamily="2" charset="-122"/>
              </a:rPr>
              <a:t>APT</a:t>
            </a:r>
            <a:r>
              <a:rPr lang="zh-CN" altLang="zh-CN" sz="2000" spc="15" dirty="0">
                <a:solidFill>
                  <a:srgbClr val="333333"/>
                </a:solidFill>
                <a:highlight>
                  <a:srgbClr val="FFFFFF"/>
                </a:highlight>
                <a:latin typeface="Times New Roman" panose="02020603050405020304" pitchFamily="18" charset="0"/>
                <a:cs typeface="Times New Roman" panose="02020603050405020304" pitchFamily="18" charset="0"/>
              </a:rPr>
              <a:t>软件源在线安装。</a:t>
            </a:r>
            <a:endParaRPr lang="en-US" altLang="zh-CN" sz="2000" spc="15" dirty="0">
              <a:solidFill>
                <a:srgbClr val="333333"/>
              </a:solidFill>
              <a:highlight>
                <a:srgbClr val="FFFFFF"/>
              </a:highlight>
              <a:latin typeface="Times New Roman" panose="02020603050405020304" pitchFamily="18" charset="0"/>
              <a:cs typeface="Times New Roman" panose="02020603050405020304" pitchFamily="18" charset="0"/>
            </a:endParaRPr>
          </a:p>
          <a:p>
            <a:pPr indent="313055">
              <a:lnSpc>
                <a:spcPct val="150000"/>
              </a:lnSpc>
              <a:defRPr/>
            </a:pPr>
            <a:r>
              <a:rPr lang="zh-CN" altLang="en-US" sz="2000" kern="100" spc="15" dirty="0">
                <a:solidFill>
                  <a:srgbClr val="333333"/>
                </a:solidFill>
                <a:highlight>
                  <a:srgbClr val="FFFFFF"/>
                </a:highlight>
                <a:latin typeface="Times New Roman" panose="02020603050405020304" pitchFamily="18" charset="0"/>
                <a:cs typeface="Times New Roman" panose="02020603050405020304" pitchFamily="18" charset="0"/>
              </a:rPr>
              <a:t>  本书</a:t>
            </a:r>
            <a:r>
              <a:rPr lang="zh-CN" altLang="zh-CN" sz="2000" kern="100" spc="15" dirty="0">
                <a:solidFill>
                  <a:srgbClr val="333333"/>
                </a:solidFill>
                <a:highlight>
                  <a:srgbClr val="FFFFFF"/>
                </a:highlight>
                <a:latin typeface="Times New Roman" panose="02020603050405020304" pitchFamily="18" charset="0"/>
                <a:cs typeface="Times New Roman" panose="02020603050405020304" pitchFamily="18" charset="0"/>
              </a:rPr>
              <a:t>通过安装一个运动控制程序为例，学习这种安装方式</a:t>
            </a:r>
            <a:r>
              <a:rPr lang="zh-CN" altLang="en-US" sz="2000" kern="100" spc="15" dirty="0">
                <a:solidFill>
                  <a:srgbClr val="333333"/>
                </a:solidFill>
                <a:highlight>
                  <a:srgbClr val="FFFFFF"/>
                </a:highlight>
                <a:latin typeface="Times New Roman" panose="02020603050405020304" pitchFamily="18" charset="0"/>
                <a:cs typeface="Times New Roman" panose="02020603050405020304" pitchFamily="18" charset="0"/>
              </a:rPr>
              <a:t>。</a:t>
            </a:r>
            <a:endParaRPr lang="zh-CN" altLang="zh-CN" sz="2000" dirty="0">
              <a:highlight>
                <a:srgbClr val="FFFFFF"/>
              </a:highlight>
              <a:latin typeface="SimSun" panose="02010600030101010101" pitchFamily="2" charset="-122"/>
              <a:cs typeface="SimSun" panose="02010600030101010101" pitchFamily="2" charset="-122"/>
            </a:endParaRPr>
          </a:p>
        </p:txBody>
      </p:sp>
      <p:graphicFrame>
        <p:nvGraphicFramePr>
          <p:cNvPr id="2" name="表格 1"/>
          <p:cNvGraphicFramePr>
            <a:graphicFrameLocks noGrp="1"/>
          </p:cNvGraphicFramePr>
          <p:nvPr/>
        </p:nvGraphicFramePr>
        <p:xfrm>
          <a:off x="1187450" y="4217988"/>
          <a:ext cx="6985000" cy="1287464"/>
        </p:xfrm>
        <a:graphic>
          <a:graphicData uri="http://schemas.openxmlformats.org/drawingml/2006/table">
            <a:tbl>
              <a:tblPr firstRow="1" firstCol="1" bandRow="1">
                <a:tableStyleId>{5C22544A-7EE6-4342-B048-85BDC9FD1C3A}</a:tableStyleId>
              </a:tblPr>
              <a:tblGrid>
                <a:gridCol w="6985000"/>
              </a:tblGrid>
              <a:tr h="321866">
                <a:tc>
                  <a:txBody>
                    <a:bodyPr/>
                    <a:lstStyle/>
                    <a:p>
                      <a:pPr>
                        <a:lnSpc>
                          <a:spcPct val="150000"/>
                        </a:lnSpc>
                      </a:pPr>
                      <a:r>
                        <a:rPr lang="en-US" sz="1600" b="0" spc="15">
                          <a:solidFill>
                            <a:schemeClr val="tx1"/>
                          </a:solidFill>
                          <a:effectLst/>
                          <a:latin typeface="Times New Roman" panose="02020603050405020304" pitchFamily="18" charset="0"/>
                          <a:cs typeface="Times New Roman" panose="02020603050405020304" pitchFamily="18" charset="0"/>
                        </a:rPr>
                        <a:t>sudo apt update</a:t>
                      </a:r>
                      <a:endParaRPr lang="zh-CN" sz="1600" b="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4" marR="68574" marT="0" marB="0">
                    <a:solidFill>
                      <a:schemeClr val="bg2">
                        <a:lumMod val="20000"/>
                        <a:lumOff val="80000"/>
                      </a:schemeClr>
                    </a:solidFill>
                  </a:tcPr>
                </a:tc>
              </a:tr>
              <a:tr h="321866">
                <a:tc>
                  <a:txBody>
                    <a:bodyPr/>
                    <a:lstStyle/>
                    <a:p>
                      <a:pPr>
                        <a:lnSpc>
                          <a:spcPct val="150000"/>
                        </a:lnSpc>
                      </a:pPr>
                      <a:r>
                        <a:rPr lang="en-US" sz="1600" b="0" spc="15">
                          <a:solidFill>
                            <a:schemeClr val="tx1"/>
                          </a:solidFill>
                          <a:effectLst/>
                          <a:latin typeface="Times New Roman" panose="02020603050405020304" pitchFamily="18" charset="0"/>
                          <a:cs typeface="Times New Roman" panose="02020603050405020304" pitchFamily="18" charset="0"/>
                        </a:rPr>
                        <a:t>sudo apt install ros-humble-rqt-robot-steering</a:t>
                      </a:r>
                      <a:endParaRPr lang="zh-CN" sz="1600" b="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4" marR="68574" marT="0" marB="0">
                    <a:solidFill>
                      <a:schemeClr val="bg2">
                        <a:lumMod val="20000"/>
                        <a:lumOff val="80000"/>
                      </a:schemeClr>
                    </a:solidFill>
                  </a:tcPr>
                </a:tc>
              </a:tr>
              <a:tr h="321866">
                <a:tc>
                  <a:txBody>
                    <a:bodyPr/>
                    <a:lstStyle/>
                    <a:p>
                      <a:pPr>
                        <a:lnSpc>
                          <a:spcPct val="150000"/>
                        </a:lnSpc>
                      </a:pPr>
                      <a:r>
                        <a:rPr lang="en-US" sz="1600" b="0" spc="15" dirty="0">
                          <a:solidFill>
                            <a:schemeClr val="tx1"/>
                          </a:solidFill>
                          <a:effectLst/>
                          <a:latin typeface="Times New Roman" panose="02020603050405020304" pitchFamily="18" charset="0"/>
                          <a:cs typeface="Times New Roman" panose="02020603050405020304" pitchFamily="18" charset="0"/>
                        </a:rPr>
                        <a:t>ros2 run </a:t>
                      </a:r>
                      <a:r>
                        <a:rPr lang="en-US" sz="1600" b="0" spc="15" dirty="0" err="1">
                          <a:solidFill>
                            <a:schemeClr val="tx1"/>
                          </a:solidFill>
                          <a:effectLst/>
                          <a:latin typeface="Times New Roman" panose="02020603050405020304" pitchFamily="18" charset="0"/>
                          <a:cs typeface="Times New Roman" panose="02020603050405020304" pitchFamily="18" charset="0"/>
                        </a:rPr>
                        <a:t>rqt_robot_steering</a:t>
                      </a:r>
                      <a:r>
                        <a:rPr lang="en-US" sz="1600" b="0" spc="15" dirty="0">
                          <a:solidFill>
                            <a:schemeClr val="tx1"/>
                          </a:solidFill>
                          <a:effectLst/>
                          <a:latin typeface="Times New Roman" panose="02020603050405020304" pitchFamily="18" charset="0"/>
                          <a:cs typeface="Times New Roman" panose="02020603050405020304" pitchFamily="18" charset="0"/>
                        </a:rPr>
                        <a:t> </a:t>
                      </a:r>
                      <a:r>
                        <a:rPr lang="en-US" sz="1600" b="0" spc="15" dirty="0" err="1">
                          <a:solidFill>
                            <a:schemeClr val="tx1"/>
                          </a:solidFill>
                          <a:effectLst/>
                          <a:latin typeface="Times New Roman" panose="02020603050405020304" pitchFamily="18" charset="0"/>
                          <a:cs typeface="Times New Roman" panose="02020603050405020304" pitchFamily="18" charset="0"/>
                        </a:rPr>
                        <a:t>rqt_robot_steering</a:t>
                      </a:r>
                      <a:endParaRPr lang="zh-CN" sz="1600" b="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4" marR="68574" marT="0" marB="0">
                    <a:solidFill>
                      <a:schemeClr val="bg2">
                        <a:lumMod val="20000"/>
                        <a:lumOff val="80000"/>
                      </a:schemeClr>
                    </a:solidFill>
                  </a:tcPr>
                </a:tc>
              </a:tr>
              <a:tr h="321866">
                <a:tc>
                  <a:txBody>
                    <a:bodyPr/>
                    <a:lstStyle/>
                    <a:p>
                      <a:pPr>
                        <a:lnSpc>
                          <a:spcPct val="150000"/>
                        </a:lnSpc>
                      </a:pPr>
                      <a:r>
                        <a:rPr lang="en-US" sz="1600" b="0" spc="15" dirty="0">
                          <a:solidFill>
                            <a:schemeClr val="tx1"/>
                          </a:solidFill>
                          <a:effectLst/>
                          <a:latin typeface="Times New Roman" panose="02020603050405020304" pitchFamily="18" charset="0"/>
                          <a:cs typeface="Times New Roman" panose="02020603050405020304" pitchFamily="18" charset="0"/>
                        </a:rPr>
                        <a:t>ros2 run </a:t>
                      </a:r>
                      <a:r>
                        <a:rPr lang="en-US" sz="1600" b="0" spc="15" dirty="0" err="1">
                          <a:solidFill>
                            <a:schemeClr val="tx1"/>
                          </a:solidFill>
                          <a:effectLst/>
                          <a:latin typeface="Times New Roman" panose="02020603050405020304" pitchFamily="18" charset="0"/>
                          <a:cs typeface="Times New Roman" panose="02020603050405020304" pitchFamily="18" charset="0"/>
                        </a:rPr>
                        <a:t>turtlesim</a:t>
                      </a:r>
                      <a:r>
                        <a:rPr lang="en-US" sz="1600" b="0" spc="15" dirty="0">
                          <a:solidFill>
                            <a:schemeClr val="tx1"/>
                          </a:solidFill>
                          <a:effectLst/>
                          <a:latin typeface="Times New Roman" panose="02020603050405020304" pitchFamily="18" charset="0"/>
                          <a:cs typeface="Times New Roman" panose="02020603050405020304" pitchFamily="18" charset="0"/>
                        </a:rPr>
                        <a:t> </a:t>
                      </a:r>
                      <a:r>
                        <a:rPr lang="en-US" sz="1600" b="0" spc="15" dirty="0" err="1">
                          <a:solidFill>
                            <a:schemeClr val="tx1"/>
                          </a:solidFill>
                          <a:effectLst/>
                          <a:latin typeface="Times New Roman" panose="02020603050405020304" pitchFamily="18" charset="0"/>
                          <a:cs typeface="Times New Roman" panose="02020603050405020304" pitchFamily="18" charset="0"/>
                        </a:rPr>
                        <a:t>turtlesim_node</a:t>
                      </a:r>
                      <a:endParaRPr lang="zh-CN" sz="1600" b="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4" marR="68574" marT="0" marB="0">
                    <a:solidFill>
                      <a:schemeClr val="bg2">
                        <a:lumMod val="20000"/>
                        <a:lumOff val="80000"/>
                      </a:schemeClr>
                    </a:solidFill>
                  </a:tcPr>
                </a:tc>
              </a:tr>
            </a:tbl>
          </a:graphicData>
        </a:graphic>
      </p:graphicFrame>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标题 236545"/>
          <p:cNvSpPr>
            <a:spLocks noGrp="1" noChangeArrowheads="1"/>
          </p:cNvSpPr>
          <p:nvPr/>
        </p:nvSpPr>
        <p:spPr bwMode="auto">
          <a:xfrm>
            <a:off x="1306513" y="301625"/>
            <a:ext cx="7442200"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2.5 </a:t>
            </a:r>
            <a:r>
              <a:rPr lang="en-US" altLang="zh-CN" sz="2800" b="1">
                <a:latin typeface="Calibri" panose="020F0502020204030204" pitchFamily="34" charset="0"/>
                <a:cs typeface="Times New Roman" panose="02020603050405020304" pitchFamily="18" charset="0"/>
              </a:rPr>
              <a:t>ROS2</a:t>
            </a:r>
            <a:r>
              <a:rPr lang="zh-CN" altLang="zh-CN" sz="2800" b="1">
                <a:latin typeface="Calibri" panose="020F0502020204030204" pitchFamily="34" charset="0"/>
                <a:cs typeface="Times New Roman" panose="02020603050405020304" pitchFamily="18" charset="0"/>
              </a:rPr>
              <a:t>的工作空间</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
        <p:nvSpPr>
          <p:cNvPr id="3" name="Rectangle 6"/>
          <p:cNvSpPr>
            <a:spLocks noChangeArrowheads="1"/>
          </p:cNvSpPr>
          <p:nvPr/>
        </p:nvSpPr>
        <p:spPr bwMode="auto">
          <a:xfrm>
            <a:off x="828675" y="1446213"/>
            <a:ext cx="7775575" cy="2343150"/>
          </a:xfrm>
          <a:prstGeom prst="rect">
            <a:avLst/>
          </a:prstGeom>
          <a:noFill/>
          <a:ln>
            <a:noFill/>
          </a:ln>
          <a:effectLst/>
        </p:spPr>
        <p:txBody>
          <a:bodyPr anchor="ctr">
            <a:spAutoFit/>
          </a:bodyPr>
          <a:lstStyle>
            <a:lvl1pPr indent="313055">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pPr>
            <a:r>
              <a:rPr lang="en-US" altLang="zh-CN" sz="2000">
                <a:solidFill>
                  <a:srgbClr val="333333"/>
                </a:solidFill>
                <a:latin typeface="Times New Roman" panose="02020603050405020304" pitchFamily="18" charset="0"/>
                <a:cs typeface="Times New Roman" panose="02020603050405020304" pitchFamily="18" charset="0"/>
              </a:rPr>
              <a:t>   </a:t>
            </a:r>
            <a:r>
              <a:rPr lang="zh-CN" altLang="zh-CN" sz="2000">
                <a:solidFill>
                  <a:srgbClr val="333333"/>
                </a:solidFill>
                <a:latin typeface="Times New Roman" panose="02020603050405020304" pitchFamily="18" charset="0"/>
                <a:cs typeface="Times New Roman" panose="02020603050405020304" pitchFamily="18" charset="0"/>
              </a:rPr>
              <a:t>使用</a:t>
            </a:r>
            <a:r>
              <a:rPr lang="en-US" altLang="zh-CN" sz="2000">
                <a:solidFill>
                  <a:srgbClr val="333333"/>
                </a:solidFill>
                <a:latin typeface="Times New Roman" panose="02020603050405020304" pitchFamily="18" charset="0"/>
              </a:rPr>
              <a:t>APT</a:t>
            </a:r>
            <a:r>
              <a:rPr lang="zh-CN" altLang="zh-CN" sz="2000">
                <a:solidFill>
                  <a:srgbClr val="333333"/>
                </a:solidFill>
                <a:latin typeface="Times New Roman" panose="02020603050405020304" pitchFamily="18" charset="0"/>
                <a:cs typeface="Times New Roman" panose="02020603050405020304" pitchFamily="18" charset="0"/>
              </a:rPr>
              <a:t>源安装的</a:t>
            </a:r>
            <a:r>
              <a:rPr lang="en-US" altLang="zh-CN" sz="2000">
                <a:solidFill>
                  <a:srgbClr val="333333"/>
                </a:solidFill>
                <a:latin typeface="Times New Roman" panose="02020603050405020304" pitchFamily="18" charset="0"/>
              </a:rPr>
              <a:t>ROS2</a:t>
            </a:r>
            <a:r>
              <a:rPr lang="zh-CN" altLang="zh-CN" sz="2000">
                <a:solidFill>
                  <a:srgbClr val="333333"/>
                </a:solidFill>
                <a:latin typeface="Times New Roman" panose="02020603050405020304" pitchFamily="18" charset="0"/>
                <a:cs typeface="Times New Roman" panose="02020603050405020304" pitchFamily="18" charset="0"/>
              </a:rPr>
              <a:t>应用程序都是一些二进制的可执行文件，如果需要从源代码开始构建</a:t>
            </a:r>
            <a:r>
              <a:rPr lang="en-US" altLang="zh-CN" sz="2000">
                <a:solidFill>
                  <a:srgbClr val="333333"/>
                </a:solidFill>
                <a:latin typeface="Times New Roman" panose="02020603050405020304" pitchFamily="18" charset="0"/>
              </a:rPr>
              <a:t>ROS2</a:t>
            </a:r>
            <a:r>
              <a:rPr lang="zh-CN" altLang="zh-CN" sz="2000">
                <a:solidFill>
                  <a:srgbClr val="333333"/>
                </a:solidFill>
                <a:latin typeface="Times New Roman" panose="02020603050405020304" pitchFamily="18" charset="0"/>
                <a:cs typeface="Times New Roman" panose="02020603050405020304" pitchFamily="18" charset="0"/>
              </a:rPr>
              <a:t>应用程序，就需要建立一个工作空间。在这个工作空间里构建</a:t>
            </a:r>
            <a:r>
              <a:rPr lang="en-US" altLang="zh-CN" sz="2000">
                <a:solidFill>
                  <a:srgbClr val="333333"/>
                </a:solidFill>
                <a:latin typeface="Times New Roman" panose="02020603050405020304" pitchFamily="18" charset="0"/>
              </a:rPr>
              <a:t>ROS2</a:t>
            </a:r>
            <a:r>
              <a:rPr lang="zh-CN" altLang="zh-CN" sz="2000">
                <a:solidFill>
                  <a:srgbClr val="333333"/>
                </a:solidFill>
                <a:latin typeface="Times New Roman" panose="02020603050405020304" pitchFamily="18" charset="0"/>
                <a:cs typeface="Times New Roman" panose="02020603050405020304" pitchFamily="18" charset="0"/>
              </a:rPr>
              <a:t>的项目工程，编写代码，然后编译成可执行程序。这个工作空间其实是一个文件夹，其内部的子文件夹按照一定的命名和位置规则组织好即可。</a:t>
            </a:r>
            <a:endParaRPr lang="en-US" altLang="zh-CN" sz="2000">
              <a:solidFill>
                <a:srgbClr val="333333"/>
              </a:solidFill>
              <a:latin typeface="Times New Roman" panose="02020603050405020304" pitchFamily="18" charset="0"/>
              <a:cs typeface="Times New Roman" panose="02020603050405020304" pitchFamily="18" charset="0"/>
            </a:endParaRPr>
          </a:p>
        </p:txBody>
      </p:sp>
      <p:graphicFrame>
        <p:nvGraphicFramePr>
          <p:cNvPr id="2" name="表格 1"/>
          <p:cNvGraphicFramePr>
            <a:graphicFrameLocks noGrp="1"/>
          </p:cNvGraphicFramePr>
          <p:nvPr/>
        </p:nvGraphicFramePr>
        <p:xfrm>
          <a:off x="1187450" y="4365625"/>
          <a:ext cx="7058025" cy="1295400"/>
        </p:xfrm>
        <a:graphic>
          <a:graphicData uri="http://schemas.openxmlformats.org/drawingml/2006/table">
            <a:tbl>
              <a:tblPr firstRow="1" firstCol="1" bandRow="1">
                <a:tableStyleId>{5C22544A-7EE6-4342-B048-85BDC9FD1C3A}</a:tableStyleId>
              </a:tblPr>
              <a:tblGrid>
                <a:gridCol w="7058025"/>
              </a:tblGrid>
              <a:tr h="431800">
                <a:tc>
                  <a:txBody>
                    <a:bodyPr/>
                    <a:lstStyle/>
                    <a:p>
                      <a:pPr algn="just">
                        <a:lnSpc>
                          <a:spcPct val="120000"/>
                        </a:lnSpc>
                      </a:pPr>
                      <a:r>
                        <a:rPr lang="en-US" sz="1600" b="0" dirty="0" err="1">
                          <a:solidFill>
                            <a:schemeClr val="tx1"/>
                          </a:solidFill>
                          <a:latin typeface="Times New Roman" panose="02020603050405020304" pitchFamily="18" charset="0"/>
                          <a:cs typeface="Times New Roman" panose="02020603050405020304" pitchFamily="18" charset="0"/>
                        </a:rPr>
                        <a:t>mkdir</a:t>
                      </a:r>
                      <a:r>
                        <a:rPr lang="en-US" sz="1600" b="0" dirty="0">
                          <a:solidFill>
                            <a:schemeClr val="tx1"/>
                          </a:solidFill>
                          <a:latin typeface="Times New Roman" panose="02020603050405020304" pitchFamily="18" charset="0"/>
                          <a:cs typeface="Times New Roman" panose="02020603050405020304" pitchFamily="18" charset="0"/>
                        </a:rPr>
                        <a:t> -p ~/ros2_ws/</a:t>
                      </a:r>
                      <a:r>
                        <a:rPr lang="en-US" sz="1600" b="0" dirty="0" err="1">
                          <a:solidFill>
                            <a:schemeClr val="tx1"/>
                          </a:solidFill>
                          <a:latin typeface="Times New Roman" panose="02020603050405020304" pitchFamily="18" charset="0"/>
                          <a:cs typeface="Times New Roman" panose="02020603050405020304" pitchFamily="18" charset="0"/>
                        </a:rPr>
                        <a:t>src</a:t>
                      </a:r>
                      <a:endParaRPr lang="zh-CN" altLang="en-US" sz="1600" b="0" dirty="0">
                        <a:solidFill>
                          <a:schemeClr val="tx1"/>
                        </a:solidFill>
                        <a:latin typeface="Times New Roman" panose="02020603050405020304" pitchFamily="18" charset="0"/>
                        <a:cs typeface="Times New Roman" panose="02020603050405020304" pitchFamily="18" charset="0"/>
                      </a:endParaRPr>
                    </a:p>
                  </a:txBody>
                  <a:tcPr marL="68602" marR="68602" marT="0" marB="0">
                    <a:solidFill>
                      <a:schemeClr val="bg2">
                        <a:lumMod val="20000"/>
                        <a:lumOff val="80000"/>
                      </a:schemeClr>
                    </a:solidFill>
                  </a:tcPr>
                </a:tc>
              </a:tr>
              <a:tr h="431800">
                <a:tc>
                  <a:txBody>
                    <a:bodyPr/>
                    <a:lstStyle/>
                    <a:p>
                      <a:pPr algn="just">
                        <a:lnSpc>
                          <a:spcPct val="120000"/>
                        </a:lnSpc>
                      </a:pPr>
                      <a:r>
                        <a:rPr lang="en-US" sz="1600" b="0" dirty="0">
                          <a:solidFill>
                            <a:schemeClr val="tx1"/>
                          </a:solidFill>
                          <a:latin typeface="Times New Roman" panose="02020603050405020304" pitchFamily="18" charset="0"/>
                          <a:cs typeface="Times New Roman" panose="02020603050405020304" pitchFamily="18" charset="0"/>
                        </a:rPr>
                        <a:t>cd ~/ros2_ws</a:t>
                      </a:r>
                      <a:endParaRPr lang="zh-CN" altLang="en-US" sz="1600" b="0" dirty="0">
                        <a:solidFill>
                          <a:schemeClr val="tx1"/>
                        </a:solidFill>
                        <a:latin typeface="Times New Roman" panose="02020603050405020304" pitchFamily="18" charset="0"/>
                        <a:cs typeface="Times New Roman" panose="02020603050405020304" pitchFamily="18" charset="0"/>
                      </a:endParaRPr>
                    </a:p>
                  </a:txBody>
                  <a:tcPr marL="68602" marR="68602" marT="0" marB="0">
                    <a:solidFill>
                      <a:schemeClr val="bg2">
                        <a:lumMod val="20000"/>
                        <a:lumOff val="80000"/>
                      </a:schemeClr>
                    </a:solidFill>
                  </a:tcPr>
                </a:tc>
              </a:tr>
              <a:tr h="431800">
                <a:tc>
                  <a:txBody>
                    <a:bodyPr/>
                    <a:lstStyle/>
                    <a:p>
                      <a:pPr algn="just">
                        <a:lnSpc>
                          <a:spcPct val="120000"/>
                        </a:lnSpc>
                      </a:pPr>
                      <a:r>
                        <a:rPr lang="en-US" sz="1600" b="0" dirty="0" err="1">
                          <a:solidFill>
                            <a:schemeClr val="tx1"/>
                          </a:solidFill>
                          <a:latin typeface="Times New Roman" panose="02020603050405020304" pitchFamily="18" charset="0"/>
                          <a:cs typeface="Times New Roman" panose="02020603050405020304" pitchFamily="18" charset="0"/>
                        </a:rPr>
                        <a:t>colcon</a:t>
                      </a:r>
                      <a:r>
                        <a:rPr lang="en-US" sz="1600" b="0" dirty="0">
                          <a:solidFill>
                            <a:schemeClr val="tx1"/>
                          </a:solidFill>
                          <a:latin typeface="Times New Roman" panose="02020603050405020304" pitchFamily="18" charset="0"/>
                          <a:cs typeface="Times New Roman" panose="02020603050405020304" pitchFamily="18" charset="0"/>
                        </a:rPr>
                        <a:t> build</a:t>
                      </a:r>
                      <a:endParaRPr lang="zh-CN" altLang="en-US" sz="1600" b="0" dirty="0">
                        <a:solidFill>
                          <a:schemeClr val="tx1"/>
                        </a:solidFill>
                        <a:latin typeface="Times New Roman" panose="02020603050405020304" pitchFamily="18" charset="0"/>
                        <a:cs typeface="Times New Roman" panose="02020603050405020304" pitchFamily="18" charset="0"/>
                      </a:endParaRPr>
                    </a:p>
                  </a:txBody>
                  <a:tcPr marL="68602" marR="68602" marT="0" marB="0">
                    <a:solidFill>
                      <a:schemeClr val="bg2">
                        <a:lumMod val="20000"/>
                        <a:lumOff val="80000"/>
                      </a:schemeClr>
                    </a:solidFill>
                  </a:tcPr>
                </a:tc>
              </a:tr>
            </a:tbl>
          </a:graphicData>
        </a:graphic>
      </p:graphicFrame>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标题 236545"/>
          <p:cNvSpPr>
            <a:spLocks noGrp="1" noChangeArrowheads="1"/>
          </p:cNvSpPr>
          <p:nvPr/>
        </p:nvSpPr>
        <p:spPr bwMode="auto">
          <a:xfrm>
            <a:off x="1306513" y="301625"/>
            <a:ext cx="7442200"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2.6 </a:t>
            </a:r>
            <a:r>
              <a:rPr lang="zh-CN" altLang="zh-CN" sz="2800" b="1">
                <a:latin typeface="Times New Roman" panose="02020603050405020304" pitchFamily="18" charset="0"/>
                <a:cs typeface="Times New Roman" panose="02020603050405020304" pitchFamily="18" charset="0"/>
              </a:rPr>
              <a:t>从</a:t>
            </a:r>
            <a:r>
              <a:rPr lang="en-US" altLang="zh-CN" sz="2800" b="1">
                <a:latin typeface="Times New Roman" panose="02020603050405020304" pitchFamily="18" charset="0"/>
                <a:cs typeface="Times New Roman" panose="02020603050405020304" pitchFamily="18" charset="0"/>
              </a:rPr>
              <a:t>Github</a:t>
            </a:r>
            <a:r>
              <a:rPr lang="zh-CN" altLang="zh-CN" sz="2800" b="1">
                <a:latin typeface="Times New Roman" panose="02020603050405020304" pitchFamily="18" charset="0"/>
                <a:cs typeface="Times New Roman" panose="02020603050405020304" pitchFamily="18" charset="0"/>
              </a:rPr>
              <a:t>下载安装应用程序</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sp>
        <p:nvSpPr>
          <p:cNvPr id="3" name="Rectangle 6"/>
          <p:cNvSpPr>
            <a:spLocks noChangeArrowheads="1"/>
          </p:cNvSpPr>
          <p:nvPr/>
        </p:nvSpPr>
        <p:spPr bwMode="auto">
          <a:xfrm>
            <a:off x="828675" y="1196975"/>
            <a:ext cx="7775575" cy="1285875"/>
          </a:xfrm>
          <a:prstGeom prst="rect">
            <a:avLst/>
          </a:prstGeom>
          <a:noFill/>
          <a:ln>
            <a:noFill/>
          </a:ln>
          <a:effectLst/>
        </p:spPr>
        <p:txBody>
          <a:bodyPr anchor="ctr">
            <a:spAutoFit/>
          </a:bodyPr>
          <a:lstStyle>
            <a:lvl1pPr indent="313055">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pPr>
            <a:r>
              <a:rPr lang="en-US" altLang="zh-CN">
                <a:solidFill>
                  <a:srgbClr val="333333"/>
                </a:solidFill>
                <a:latin typeface="Times New Roman" panose="02020603050405020304" pitchFamily="18" charset="0"/>
                <a:cs typeface="Times New Roman" panose="02020603050405020304" pitchFamily="18" charset="0"/>
              </a:rPr>
              <a:t>    </a:t>
            </a:r>
            <a:r>
              <a:rPr lang="zh-CN" altLang="zh-CN">
                <a:solidFill>
                  <a:srgbClr val="333333"/>
                </a:solidFill>
                <a:latin typeface="Times New Roman" panose="02020603050405020304" pitchFamily="18" charset="0"/>
                <a:cs typeface="Times New Roman" panose="02020603050405020304" pitchFamily="18" charset="0"/>
              </a:rPr>
              <a:t>工作空间创建好之后，可以下载并编译一些开源项目，然后实际运行起来体验一下整个流程。这里介绍一个开源的仿真项目</a:t>
            </a:r>
            <a:r>
              <a:rPr lang="en-US" altLang="zh-CN">
                <a:solidFill>
                  <a:srgbClr val="333333"/>
                </a:solidFill>
                <a:latin typeface="Times New Roman" panose="02020603050405020304" pitchFamily="18" charset="0"/>
              </a:rPr>
              <a:t>“wpr_simulation2”</a:t>
            </a:r>
            <a:r>
              <a:rPr lang="zh-CN" altLang="zh-CN">
                <a:solidFill>
                  <a:srgbClr val="333333"/>
                </a:solidFill>
                <a:latin typeface="Times New Roman" panose="02020603050405020304" pitchFamily="18" charset="0"/>
                <a:cs typeface="Times New Roman" panose="02020603050405020304" pitchFamily="18" charset="0"/>
              </a:rPr>
              <a:t>，该项目工程里包含了后面实验将会用到的仿真环境。</a:t>
            </a:r>
            <a:endParaRPr lang="en-US" altLang="zh-CN">
              <a:solidFill>
                <a:srgbClr val="333333"/>
              </a:solidFill>
              <a:latin typeface="Times New Roman" panose="02020603050405020304" pitchFamily="18" charset="0"/>
              <a:cs typeface="Times New Roman" panose="02020603050405020304" pitchFamily="18" charset="0"/>
            </a:endParaRPr>
          </a:p>
        </p:txBody>
      </p:sp>
      <p:pic>
        <p:nvPicPr>
          <p:cNvPr id="31748"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19250" y="2708275"/>
            <a:ext cx="5948363"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标题 236545"/>
          <p:cNvSpPr>
            <a:spLocks noGrp="1" noChangeArrowheads="1"/>
          </p:cNvSpPr>
          <p:nvPr/>
        </p:nvSpPr>
        <p:spPr bwMode="auto">
          <a:xfrm>
            <a:off x="1306513" y="301625"/>
            <a:ext cx="7442200"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t>2.6 </a:t>
            </a:r>
            <a:r>
              <a:rPr lang="zh-CN" altLang="zh-CN" sz="2800" b="1">
                <a:latin typeface="Times New Roman" panose="02020603050405020304" pitchFamily="18" charset="0"/>
                <a:cs typeface="Times New Roman" panose="02020603050405020304" pitchFamily="18" charset="0"/>
              </a:rPr>
              <a:t>从</a:t>
            </a:r>
            <a:r>
              <a:rPr lang="en-US" altLang="zh-CN" sz="2800" b="1">
                <a:latin typeface="Times New Roman" panose="02020603050405020304" pitchFamily="18" charset="0"/>
                <a:cs typeface="Times New Roman" panose="02020603050405020304" pitchFamily="18" charset="0"/>
              </a:rPr>
              <a:t>Github</a:t>
            </a:r>
            <a:r>
              <a:rPr lang="zh-CN" altLang="zh-CN" sz="2800" b="1">
                <a:latin typeface="Times New Roman" panose="02020603050405020304" pitchFamily="18" charset="0"/>
                <a:cs typeface="Times New Roman" panose="02020603050405020304" pitchFamily="18" charset="0"/>
              </a:rPr>
              <a:t>下载安装应用程序</a:t>
            </a:r>
            <a:endParaRPr lang="zh-CN" altLang="zh-CN" sz="2800" b="1">
              <a:latin typeface="SimHei" panose="02010609060101010101" pitchFamily="49" charset="-122"/>
              <a:ea typeface="SimHei" panose="02010609060101010101" pitchFamily="49" charset="-122"/>
              <a:cs typeface="Times New Roman" panose="02020603050405020304" pitchFamily="18" charset="0"/>
            </a:endParaRPr>
          </a:p>
        </p:txBody>
      </p:sp>
      <p:graphicFrame>
        <p:nvGraphicFramePr>
          <p:cNvPr id="2" name="表格 1"/>
          <p:cNvGraphicFramePr>
            <a:graphicFrameLocks noGrp="1"/>
          </p:cNvGraphicFramePr>
          <p:nvPr/>
        </p:nvGraphicFramePr>
        <p:xfrm>
          <a:off x="1306513" y="1916113"/>
          <a:ext cx="6865937" cy="3944941"/>
        </p:xfrm>
        <a:graphic>
          <a:graphicData uri="http://schemas.openxmlformats.org/drawingml/2006/table">
            <a:tbl>
              <a:tblPr firstRow="1" firstCol="1" bandRow="1">
                <a:tableStyleId>{5C22544A-7EE6-4342-B048-85BDC9FD1C3A}</a:tableStyleId>
              </a:tblPr>
              <a:tblGrid>
                <a:gridCol w="6865937"/>
              </a:tblGrid>
              <a:tr h="358631">
                <a:tc>
                  <a:txBody>
                    <a:bodyPr/>
                    <a:lstStyle/>
                    <a:p>
                      <a:pPr algn="just">
                        <a:lnSpc>
                          <a:spcPct val="170000"/>
                        </a:lnSpc>
                      </a:pPr>
                      <a:r>
                        <a:rPr lang="en-US" sz="1600" b="0" u="none" kern="100" spc="15" dirty="0" err="1">
                          <a:solidFill>
                            <a:schemeClr val="tx1"/>
                          </a:solidFill>
                          <a:effectLst/>
                          <a:latin typeface="Times New Roman" panose="02020603050405020304" pitchFamily="18" charset="0"/>
                          <a:cs typeface="Times New Roman" panose="02020603050405020304" pitchFamily="18" charset="0"/>
                        </a:rPr>
                        <a:t>sudo</a:t>
                      </a:r>
                      <a:r>
                        <a:rPr lang="en-US" sz="1600" b="0" u="none" kern="100" spc="15" dirty="0">
                          <a:solidFill>
                            <a:schemeClr val="tx1"/>
                          </a:solidFill>
                          <a:effectLst/>
                          <a:latin typeface="Times New Roman" panose="02020603050405020304" pitchFamily="18" charset="0"/>
                          <a:cs typeface="Times New Roman" panose="02020603050405020304" pitchFamily="18" charset="0"/>
                        </a:rPr>
                        <a:t> apt install git</a:t>
                      </a:r>
                      <a:endParaRPr lang="zh-CN" sz="1600" b="0" u="none"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358631">
                <a:tc>
                  <a:txBody>
                    <a:bodyPr/>
                    <a:lstStyle/>
                    <a:p>
                      <a:pPr algn="just">
                        <a:lnSpc>
                          <a:spcPct val="170000"/>
                        </a:lnSpc>
                      </a:pPr>
                      <a:r>
                        <a:rPr lang="en-US" sz="1600" b="0" u="none" kern="100" spc="15">
                          <a:solidFill>
                            <a:schemeClr val="tx1"/>
                          </a:solidFill>
                          <a:effectLst/>
                          <a:latin typeface="Times New Roman" panose="02020603050405020304" pitchFamily="18" charset="0"/>
                          <a:cs typeface="Times New Roman" panose="02020603050405020304" pitchFamily="18" charset="0"/>
                        </a:rPr>
                        <a:t>cd ~/ros2_ws/src/</a:t>
                      </a:r>
                      <a:endParaRPr lang="zh-CN" sz="1600" b="0" u="none"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358631">
                <a:tc>
                  <a:txBody>
                    <a:bodyPr/>
                    <a:lstStyle/>
                    <a:p>
                      <a:pPr algn="just">
                        <a:lnSpc>
                          <a:spcPct val="170000"/>
                        </a:lnSpc>
                      </a:pPr>
                      <a:r>
                        <a:rPr lang="en-US" sz="1600" b="0" u="none" kern="100" spc="15">
                          <a:solidFill>
                            <a:schemeClr val="tx1"/>
                          </a:solidFill>
                          <a:effectLst/>
                          <a:latin typeface="Times New Roman" panose="02020603050405020304" pitchFamily="18" charset="0"/>
                          <a:cs typeface="Times New Roman" panose="02020603050405020304" pitchFamily="18" charset="0"/>
                        </a:rPr>
                        <a:t>git clone https://github.com/6-robot/wpr_simulation2.git</a:t>
                      </a:r>
                      <a:endParaRPr lang="zh-CN" sz="1600" b="0" u="none"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358631">
                <a:tc>
                  <a:txBody>
                    <a:bodyPr/>
                    <a:lstStyle/>
                    <a:p>
                      <a:pPr algn="just">
                        <a:lnSpc>
                          <a:spcPct val="170000"/>
                        </a:lnSpc>
                      </a:pPr>
                      <a:r>
                        <a:rPr lang="en-US" sz="1600" b="0" u="none" kern="100" spc="15">
                          <a:solidFill>
                            <a:schemeClr val="tx1"/>
                          </a:solidFill>
                          <a:effectLst/>
                          <a:latin typeface="Times New Roman" panose="02020603050405020304" pitchFamily="18" charset="0"/>
                          <a:cs typeface="Times New Roman" panose="02020603050405020304" pitchFamily="18" charset="0"/>
                        </a:rPr>
                        <a:t>git clone https://gitee.com/s-robot/wpr_simulation2.git</a:t>
                      </a:r>
                      <a:endParaRPr lang="zh-CN" sz="1600" b="0" u="none"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358631">
                <a:tc>
                  <a:txBody>
                    <a:bodyPr/>
                    <a:lstStyle/>
                    <a:p>
                      <a:pPr algn="just">
                        <a:lnSpc>
                          <a:spcPct val="170000"/>
                        </a:lnSpc>
                      </a:pPr>
                      <a:r>
                        <a:rPr lang="en-US" sz="1600" b="0" u="none" kern="100" spc="15">
                          <a:solidFill>
                            <a:schemeClr val="tx1"/>
                          </a:solidFill>
                          <a:effectLst/>
                          <a:latin typeface="Times New Roman" panose="02020603050405020304" pitchFamily="18" charset="0"/>
                          <a:cs typeface="Times New Roman" panose="02020603050405020304" pitchFamily="18" charset="0"/>
                        </a:rPr>
                        <a:t>cd wpr_simulation2/scripts/</a:t>
                      </a:r>
                      <a:endParaRPr lang="zh-CN" sz="1600" b="0" u="none"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358631">
                <a:tc>
                  <a:txBody>
                    <a:bodyPr/>
                    <a:lstStyle/>
                    <a:p>
                      <a:pPr algn="just">
                        <a:lnSpc>
                          <a:spcPct val="170000"/>
                        </a:lnSpc>
                      </a:pPr>
                      <a:r>
                        <a:rPr lang="en-US" sz="1600" b="0" u="none" kern="100" spc="15">
                          <a:solidFill>
                            <a:schemeClr val="tx1"/>
                          </a:solidFill>
                          <a:effectLst/>
                          <a:latin typeface="Times New Roman" panose="02020603050405020304" pitchFamily="18" charset="0"/>
                          <a:cs typeface="Times New Roman" panose="02020603050405020304" pitchFamily="18" charset="0"/>
                        </a:rPr>
                        <a:t>./install_for_humble.sh</a:t>
                      </a:r>
                      <a:endParaRPr lang="zh-CN" sz="1600" b="0" u="none"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358631">
                <a:tc>
                  <a:txBody>
                    <a:bodyPr/>
                    <a:lstStyle/>
                    <a:p>
                      <a:pPr algn="just">
                        <a:lnSpc>
                          <a:spcPct val="170000"/>
                        </a:lnSpc>
                      </a:pPr>
                      <a:r>
                        <a:rPr lang="en-US" sz="1600" b="0" u="none" kern="100" spc="15">
                          <a:solidFill>
                            <a:schemeClr val="tx1"/>
                          </a:solidFill>
                          <a:effectLst/>
                          <a:latin typeface="Times New Roman" panose="02020603050405020304" pitchFamily="18" charset="0"/>
                          <a:cs typeface="Times New Roman" panose="02020603050405020304" pitchFamily="18" charset="0"/>
                        </a:rPr>
                        <a:t>cd ~/ros2_ws/</a:t>
                      </a:r>
                      <a:endParaRPr lang="zh-CN" sz="1600" b="0" u="none"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358631">
                <a:tc>
                  <a:txBody>
                    <a:bodyPr/>
                    <a:lstStyle/>
                    <a:p>
                      <a:pPr algn="just">
                        <a:lnSpc>
                          <a:spcPct val="170000"/>
                        </a:lnSpc>
                      </a:pPr>
                      <a:r>
                        <a:rPr lang="en-US" sz="1600" b="0" u="none" kern="100" spc="15">
                          <a:solidFill>
                            <a:schemeClr val="tx1"/>
                          </a:solidFill>
                          <a:effectLst/>
                          <a:latin typeface="Times New Roman" panose="02020603050405020304" pitchFamily="18" charset="0"/>
                          <a:cs typeface="Times New Roman" panose="02020603050405020304" pitchFamily="18" charset="0"/>
                        </a:rPr>
                        <a:t>colcon build</a:t>
                      </a:r>
                      <a:endParaRPr lang="zh-CN" sz="1600" b="0" u="none"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358631">
                <a:tc>
                  <a:txBody>
                    <a:bodyPr/>
                    <a:lstStyle/>
                    <a:p>
                      <a:pPr algn="just">
                        <a:lnSpc>
                          <a:spcPct val="170000"/>
                        </a:lnSpc>
                      </a:pPr>
                      <a:r>
                        <a:rPr lang="en-US" sz="1600" b="0" u="none" kern="100" spc="15">
                          <a:solidFill>
                            <a:schemeClr val="tx1"/>
                          </a:solidFill>
                          <a:effectLst/>
                          <a:latin typeface="Times New Roman" panose="02020603050405020304" pitchFamily="18" charset="0"/>
                          <a:cs typeface="Times New Roman" panose="02020603050405020304" pitchFamily="18" charset="0"/>
                        </a:rPr>
                        <a:t>source install/setup.bash</a:t>
                      </a:r>
                      <a:endParaRPr lang="zh-CN" sz="1600" b="0" u="none"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358631">
                <a:tc>
                  <a:txBody>
                    <a:bodyPr/>
                    <a:lstStyle/>
                    <a:p>
                      <a:pPr algn="just">
                        <a:lnSpc>
                          <a:spcPct val="170000"/>
                        </a:lnSpc>
                      </a:pPr>
                      <a:r>
                        <a:rPr lang="en-US" sz="1600" b="0" u="none" kern="100" spc="15">
                          <a:solidFill>
                            <a:schemeClr val="tx1"/>
                          </a:solidFill>
                          <a:effectLst/>
                          <a:latin typeface="Times New Roman" panose="02020603050405020304" pitchFamily="18" charset="0"/>
                          <a:cs typeface="Times New Roman" panose="02020603050405020304" pitchFamily="18" charset="0"/>
                        </a:rPr>
                        <a:t>ros2 launch wpr_simulation2 wpb_simple.launch.py</a:t>
                      </a:r>
                      <a:endParaRPr lang="zh-CN" sz="1600" b="0" u="none"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358631">
                <a:tc>
                  <a:txBody>
                    <a:bodyPr/>
                    <a:lstStyle/>
                    <a:p>
                      <a:pPr algn="just">
                        <a:lnSpc>
                          <a:spcPct val="170000"/>
                        </a:lnSpc>
                      </a:pPr>
                      <a:r>
                        <a:rPr lang="en-US" sz="1600" b="0" u="none" kern="100" spc="15" dirty="0">
                          <a:solidFill>
                            <a:schemeClr val="tx1"/>
                          </a:solidFill>
                          <a:effectLst/>
                          <a:latin typeface="Times New Roman" panose="02020603050405020304" pitchFamily="18" charset="0"/>
                          <a:cs typeface="Times New Roman" panose="02020603050405020304" pitchFamily="18" charset="0"/>
                        </a:rPr>
                        <a:t>ros2 run </a:t>
                      </a:r>
                      <a:r>
                        <a:rPr lang="en-US" sz="1600" b="0" u="none" kern="100" spc="15" dirty="0" err="1">
                          <a:solidFill>
                            <a:schemeClr val="tx1"/>
                          </a:solidFill>
                          <a:effectLst/>
                          <a:latin typeface="Times New Roman" panose="02020603050405020304" pitchFamily="18" charset="0"/>
                          <a:cs typeface="Times New Roman" panose="02020603050405020304" pitchFamily="18" charset="0"/>
                        </a:rPr>
                        <a:t>rqt_robot_steering</a:t>
                      </a:r>
                      <a:r>
                        <a:rPr lang="en-US" sz="1600" b="0" u="none" kern="100" spc="15" dirty="0">
                          <a:solidFill>
                            <a:schemeClr val="tx1"/>
                          </a:solidFill>
                          <a:effectLst/>
                          <a:latin typeface="Times New Roman" panose="02020603050405020304" pitchFamily="18" charset="0"/>
                          <a:cs typeface="Times New Roman" panose="02020603050405020304" pitchFamily="18" charset="0"/>
                        </a:rPr>
                        <a:t> </a:t>
                      </a:r>
                      <a:r>
                        <a:rPr lang="en-US" sz="1600" b="0" u="none" kern="100" spc="15" dirty="0" err="1">
                          <a:solidFill>
                            <a:schemeClr val="tx1"/>
                          </a:solidFill>
                          <a:effectLst/>
                          <a:latin typeface="Times New Roman" panose="02020603050405020304" pitchFamily="18" charset="0"/>
                          <a:cs typeface="Times New Roman" panose="02020603050405020304" pitchFamily="18" charset="0"/>
                        </a:rPr>
                        <a:t>rqt_robot_steering</a:t>
                      </a:r>
                      <a:endParaRPr lang="zh-CN" sz="1600" b="0" u="none"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bl>
          </a:graphicData>
        </a:graphic>
      </p:graphicFrame>
      <p:sp>
        <p:nvSpPr>
          <p:cNvPr id="32797" name="文本框 19"/>
          <p:cNvSpPr txBox="1">
            <a:spLocks noChangeArrowheads="1"/>
          </p:cNvSpPr>
          <p:nvPr/>
        </p:nvSpPr>
        <p:spPr bwMode="auto">
          <a:xfrm>
            <a:off x="684213" y="1249363"/>
            <a:ext cx="792162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50000"/>
              </a:lnSpc>
              <a:spcBef>
                <a:spcPct val="0"/>
              </a:spcBef>
              <a:buFontTx/>
              <a:buNone/>
            </a:pPr>
            <a:r>
              <a:rPr lang="en-US" altLang="zh-CN" sz="2000"/>
              <a:t>        </a:t>
            </a:r>
            <a:r>
              <a:rPr lang="zh-CN" altLang="en-US" sz="2000"/>
              <a:t>教材中用到的代码如下</a:t>
            </a:r>
            <a:r>
              <a:rPr lang="en-US" altLang="zh-CN" sz="2000"/>
              <a:t>:</a:t>
            </a:r>
            <a:r>
              <a:rPr kumimoji="1" lang="en-US" altLang="zh-CN" sz="2000" b="1">
                <a:latin typeface="楷体_GB2312" pitchFamily="49" charset="-122"/>
                <a:ea typeface="楷体_GB2312" pitchFamily="49" charset="-122"/>
              </a:rPr>
              <a:t>      </a:t>
            </a:r>
            <a:endParaRPr kumimoji="1" lang="zh-CN" altLang="en-US" sz="2000" b="1">
              <a:latin typeface="楷体_GB2312" pitchFamily="49" charset="-122"/>
              <a:ea typeface="楷体_GB2312" pitchFamily="49" charset="-122"/>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标题 236545"/>
          <p:cNvSpPr>
            <a:spLocks noGrp="1" noChangeArrowheads="1"/>
          </p:cNvSpPr>
          <p:nvPr/>
        </p:nvSpPr>
        <p:spPr bwMode="auto">
          <a:xfrm>
            <a:off x="1306513" y="301625"/>
            <a:ext cx="7442200"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2.7 Visual Studio Code</a:t>
            </a:r>
            <a:r>
              <a:rPr lang="zh-CN" altLang="zh-CN" sz="2800" b="1">
                <a:latin typeface="Times New Roman" panose="02020603050405020304" pitchFamily="18" charset="0"/>
                <a:cs typeface="Times New Roman" panose="02020603050405020304" pitchFamily="18" charset="0"/>
              </a:rPr>
              <a:t>编辑器</a:t>
            </a:r>
            <a:endParaRPr lang="zh-CN" altLang="zh-CN" sz="2800" b="1">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 name="Rectangle 6"/>
          <p:cNvSpPr>
            <a:spLocks noChangeArrowheads="1"/>
          </p:cNvSpPr>
          <p:nvPr/>
        </p:nvSpPr>
        <p:spPr bwMode="auto">
          <a:xfrm>
            <a:off x="828675" y="1722438"/>
            <a:ext cx="7775575" cy="1285875"/>
          </a:xfrm>
          <a:prstGeom prst="rect">
            <a:avLst/>
          </a:prstGeom>
          <a:noFill/>
          <a:ln>
            <a:noFill/>
          </a:ln>
          <a:effectLst/>
        </p:spPr>
        <p:txBody>
          <a:bodyPr anchor="ctr">
            <a:spAutoFit/>
          </a:bodyPr>
          <a:lstStyle>
            <a:lvl1pPr indent="313055">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pPr>
            <a:r>
              <a:rPr lang="zh-CN" altLang="zh-CN">
                <a:latin typeface="Times New Roman" panose="02020603050405020304" pitchFamily="18" charset="0"/>
                <a:cs typeface="Times New Roman" panose="02020603050405020304" pitchFamily="18" charset="0"/>
              </a:rPr>
              <a:t>在</a:t>
            </a:r>
            <a:r>
              <a:rPr lang="en-US" altLang="zh-CN">
                <a:latin typeface="Times New Roman" panose="02020603050405020304" pitchFamily="18" charset="0"/>
                <a:cs typeface="Times New Roman" panose="02020603050405020304" pitchFamily="18" charset="0"/>
              </a:rPr>
              <a:t>Ubuntu</a:t>
            </a:r>
            <a:r>
              <a:rPr lang="zh-CN" altLang="zh-CN">
                <a:latin typeface="Times New Roman" panose="02020603050405020304" pitchFamily="18" charset="0"/>
                <a:cs typeface="Times New Roman" panose="02020603050405020304" pitchFamily="18" charset="0"/>
              </a:rPr>
              <a:t>中开发</a:t>
            </a:r>
            <a:r>
              <a:rPr lang="en-US" altLang="zh-CN">
                <a:latin typeface="Times New Roman" panose="02020603050405020304" pitchFamily="18" charset="0"/>
                <a:cs typeface="Times New Roman" panose="02020603050405020304" pitchFamily="18" charset="0"/>
              </a:rPr>
              <a:t>ROS</a:t>
            </a:r>
            <a:r>
              <a:rPr lang="zh-CN" altLang="zh-CN">
                <a:latin typeface="Times New Roman" panose="02020603050405020304" pitchFamily="18" charset="0"/>
                <a:cs typeface="Times New Roman" panose="02020603050405020304" pitchFamily="18" charset="0"/>
              </a:rPr>
              <a:t>程序有比较多的集成开发环境（</a:t>
            </a:r>
            <a:r>
              <a:rPr lang="en-US" altLang="zh-CN">
                <a:latin typeface="Times New Roman" panose="02020603050405020304" pitchFamily="18" charset="0"/>
                <a:cs typeface="Times New Roman" panose="02020603050405020304" pitchFamily="18" charset="0"/>
              </a:rPr>
              <a:t>IDE</a:t>
            </a:r>
            <a:r>
              <a:rPr lang="zh-CN" altLang="zh-CN">
                <a:latin typeface="Times New Roman" panose="02020603050405020304" pitchFamily="18" charset="0"/>
                <a:cs typeface="Times New Roman" panose="02020603050405020304" pitchFamily="18" charset="0"/>
              </a:rPr>
              <a:t>，即</a:t>
            </a:r>
            <a:r>
              <a:rPr lang="en-US" altLang="zh-CN">
                <a:latin typeface="Times New Roman" panose="02020603050405020304" pitchFamily="18" charset="0"/>
                <a:cs typeface="Times New Roman" panose="02020603050405020304" pitchFamily="18" charset="0"/>
              </a:rPr>
              <a:t>Integrated Development Environment</a:t>
            </a:r>
            <a:r>
              <a:rPr lang="zh-CN" altLang="zh-CN">
                <a:latin typeface="Times New Roman" panose="02020603050405020304" pitchFamily="18" charset="0"/>
                <a:cs typeface="Times New Roman" panose="02020603050405020304" pitchFamily="18" charset="0"/>
              </a:rPr>
              <a:t>）。其中</a:t>
            </a:r>
            <a:r>
              <a:rPr lang="en-US" altLang="zh-CN">
                <a:latin typeface="Times New Roman" panose="02020603050405020304" pitchFamily="18" charset="0"/>
                <a:cs typeface="Times New Roman" panose="02020603050405020304" pitchFamily="18" charset="0"/>
              </a:rPr>
              <a:t>Visual Studio Code</a:t>
            </a:r>
            <a:r>
              <a:rPr lang="zh-CN" altLang="zh-CN">
                <a:latin typeface="Times New Roman" panose="02020603050405020304" pitchFamily="18" charset="0"/>
                <a:cs typeface="Times New Roman" panose="02020603050405020304" pitchFamily="18" charset="0"/>
              </a:rPr>
              <a:t>（简称</a:t>
            </a:r>
            <a:r>
              <a:rPr lang="en-US" altLang="zh-CN">
                <a:latin typeface="Times New Roman" panose="02020603050405020304" pitchFamily="18" charset="0"/>
                <a:cs typeface="Times New Roman" panose="02020603050405020304" pitchFamily="18" charset="0"/>
              </a:rPr>
              <a:t> VSCode</a:t>
            </a:r>
            <a:r>
              <a:rPr lang="zh-CN" altLang="zh-CN">
                <a:latin typeface="Times New Roman" panose="02020603050405020304" pitchFamily="18" charset="0"/>
                <a:cs typeface="Times New Roman" panose="02020603050405020304" pitchFamily="18" charset="0"/>
              </a:rPr>
              <a:t>）是微软开发的一款跨平台开源编辑器。</a:t>
            </a:r>
            <a:endParaRPr lang="en-US" altLang="zh-CN">
              <a:solidFill>
                <a:srgbClr val="333333"/>
              </a:solidFill>
              <a:latin typeface="Times New Roman" panose="02020603050405020304" pitchFamily="18" charset="0"/>
              <a:cs typeface="Times New Roman" panose="02020603050405020304" pitchFamily="18" charset="0"/>
            </a:endParaRPr>
          </a:p>
        </p:txBody>
      </p:sp>
      <p:sp>
        <p:nvSpPr>
          <p:cNvPr id="6" name="文本框 5"/>
          <p:cNvSpPr txBox="1"/>
          <p:nvPr/>
        </p:nvSpPr>
        <p:spPr>
          <a:xfrm>
            <a:off x="828675" y="4087813"/>
            <a:ext cx="7775575" cy="1285875"/>
          </a:xfrm>
          <a:prstGeom prst="rect">
            <a:avLst/>
          </a:prstGeom>
          <a:noFill/>
        </p:spPr>
        <p:txBody>
          <a:bodyPr>
            <a:spAutoFit/>
          </a:bodyPr>
          <a:lstStyle>
            <a:lvl1pPr indent="3048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nSpc>
                <a:spcPct val="150000"/>
              </a:lnSpc>
            </a:pPr>
            <a:r>
              <a:rPr lang="zh-CN" altLang="zh-CN">
                <a:latin typeface="Times New Roman" panose="02020603050405020304" pitchFamily="18" charset="0"/>
                <a:cs typeface="Times New Roman" panose="02020603050405020304" pitchFamily="18" charset="0"/>
              </a:rPr>
              <a:t>在浏览器中打开</a:t>
            </a:r>
            <a:r>
              <a:rPr lang="en-US" altLang="zh-CN">
                <a:latin typeface="Times New Roman" panose="02020603050405020304" pitchFamily="18" charset="0"/>
                <a:cs typeface="Times New Roman" panose="02020603050405020304" pitchFamily="18" charset="0"/>
              </a:rPr>
              <a:t>VSCode</a:t>
            </a:r>
            <a:r>
              <a:rPr lang="zh-CN" altLang="zh-CN">
                <a:latin typeface="Times New Roman" panose="02020603050405020304" pitchFamily="18" charset="0"/>
                <a:cs typeface="Times New Roman" panose="02020603050405020304" pitchFamily="18" charset="0"/>
              </a:rPr>
              <a:t>官方下载地址：</a:t>
            </a:r>
            <a:r>
              <a:rPr lang="en-US" altLang="zh-CN">
                <a:latin typeface="Times New Roman" panose="02020603050405020304" pitchFamily="18" charset="0"/>
                <a:cs typeface="Times New Roman" panose="02020603050405020304" pitchFamily="18" charset="0"/>
              </a:rPr>
              <a:t>https://code.visualstudio.com</a:t>
            </a:r>
            <a:r>
              <a:rPr lang="zh-CN" altLang="zh-CN">
                <a:latin typeface="Times New Roman" panose="02020603050405020304" pitchFamily="18" charset="0"/>
                <a:cs typeface="Times New Roman" panose="02020603050405020304" pitchFamily="18" charset="0"/>
              </a:rPr>
              <a:t>。</a:t>
            </a:r>
            <a:endParaRPr lang="zh-CN" altLang="zh-CN" sz="1400">
              <a:latin typeface="Calibri" panose="020F0502020204030204" pitchFamily="34" charset="0"/>
              <a:cs typeface="Times New Roman" panose="02020603050405020304" pitchFamily="18" charset="0"/>
            </a:endParaRPr>
          </a:p>
          <a:p>
            <a:pPr>
              <a:lnSpc>
                <a:spcPct val="150000"/>
              </a:lnSpc>
            </a:pPr>
            <a:r>
              <a:rPr lang="en-US" altLang="zh-CN">
                <a:latin typeface="Times New Roman" panose="02020603050405020304" pitchFamily="18" charset="0"/>
                <a:cs typeface="Times New Roman" panose="02020603050405020304" pitchFamily="18" charset="0"/>
              </a:rPr>
              <a:t>     </a:t>
            </a:r>
            <a:r>
              <a:rPr lang="zh-CN" altLang="en-US">
                <a:latin typeface="Times New Roman" panose="02020603050405020304" pitchFamily="18" charset="0"/>
                <a:cs typeface="Times New Roman" panose="02020603050405020304" pitchFamily="18" charset="0"/>
              </a:rPr>
              <a:t>安装时，</a:t>
            </a:r>
            <a:r>
              <a:rPr lang="zh-CN" altLang="zh-CN">
                <a:latin typeface="Times New Roman" panose="02020603050405020304" pitchFamily="18" charset="0"/>
                <a:cs typeface="Times New Roman" panose="02020603050405020304" pitchFamily="18" charset="0"/>
              </a:rPr>
              <a:t>先输入</a:t>
            </a:r>
            <a:r>
              <a:rPr lang="en-US" altLang="zh-CN">
                <a:latin typeface="Times New Roman" panose="02020603050405020304" pitchFamily="18" charset="0"/>
              </a:rPr>
              <a:t>“sudo dpkg </a:t>
            </a:r>
            <a:r>
              <a:rPr lang="en-US" altLang="zh-CN" sz="1400">
                <a:latin typeface="Times New Roman" panose="02020603050405020304" pitchFamily="18" charset="0"/>
              </a:rPr>
              <a:t>-</a:t>
            </a:r>
            <a:r>
              <a:rPr lang="en-US" altLang="zh-CN">
                <a:latin typeface="Times New Roman" panose="02020603050405020304" pitchFamily="18" charset="0"/>
              </a:rPr>
              <a:t>i code_”</a:t>
            </a:r>
            <a:r>
              <a:rPr lang="zh-CN" altLang="zh-CN">
                <a:latin typeface="Times New Roman" panose="02020603050405020304" pitchFamily="18" charset="0"/>
                <a:cs typeface="Times New Roman" panose="02020603050405020304" pitchFamily="18" charset="0"/>
              </a:rPr>
              <a:t>然后按下键盘的</a:t>
            </a:r>
            <a:r>
              <a:rPr lang="en-US" altLang="zh-CN">
                <a:latin typeface="Times New Roman" panose="02020603050405020304" pitchFamily="18" charset="0"/>
              </a:rPr>
              <a:t>[Tab]</a:t>
            </a:r>
            <a:r>
              <a:rPr lang="zh-CN" altLang="zh-CN">
                <a:latin typeface="Times New Roman" panose="02020603050405020304" pitchFamily="18" charset="0"/>
                <a:cs typeface="Times New Roman" panose="02020603050405020304" pitchFamily="18" charset="0"/>
              </a:rPr>
              <a:t>键，让命令行自动补齐后面的文件名。</a:t>
            </a:r>
            <a:endParaRPr lang="zh-CN" altLang="en-US"/>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标题 236545"/>
          <p:cNvSpPr>
            <a:spLocks noGrp="1" noChangeArrowheads="1"/>
          </p:cNvSpPr>
          <p:nvPr/>
        </p:nvSpPr>
        <p:spPr bwMode="auto">
          <a:xfrm>
            <a:off x="1306513" y="301625"/>
            <a:ext cx="7442200"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2.8 </a:t>
            </a:r>
            <a:r>
              <a:rPr lang="en-US" altLang="zh-CN" sz="2800" b="1">
                <a:latin typeface="Calibri" panose="020F0502020204030204" pitchFamily="34" charset="0"/>
                <a:cs typeface="Times New Roman" panose="02020603050405020304" pitchFamily="18" charset="0"/>
              </a:rPr>
              <a:t>Terminator</a:t>
            </a:r>
            <a:r>
              <a:rPr lang="zh-CN" altLang="zh-CN" sz="2800" b="1">
                <a:latin typeface="Calibri" panose="020F0502020204030204" pitchFamily="34" charset="0"/>
                <a:cs typeface="Times New Roman" panose="02020603050405020304" pitchFamily="18" charset="0"/>
              </a:rPr>
              <a:t>终端工具</a:t>
            </a:r>
            <a:endParaRPr lang="zh-CN" altLang="zh-CN" sz="2800" b="1">
              <a:latin typeface="Times New Roman" panose="02020603050405020304" pitchFamily="18" charset="0"/>
              <a:ea typeface="SimHei" panose="02010609060101010101" pitchFamily="49" charset="-122"/>
              <a:cs typeface="Times New Roman" panose="02020603050405020304" pitchFamily="18" charset="0"/>
            </a:endParaRPr>
          </a:p>
        </p:txBody>
      </p:sp>
      <p:sp>
        <p:nvSpPr>
          <p:cNvPr id="3" name="Rectangle 6"/>
          <p:cNvSpPr>
            <a:spLocks noChangeArrowheads="1"/>
          </p:cNvSpPr>
          <p:nvPr/>
        </p:nvSpPr>
        <p:spPr bwMode="auto">
          <a:xfrm>
            <a:off x="827088" y="1916113"/>
            <a:ext cx="7775575" cy="2120900"/>
          </a:xfrm>
          <a:prstGeom prst="rect">
            <a:avLst/>
          </a:prstGeom>
          <a:noFill/>
          <a:ln>
            <a:noFill/>
          </a:ln>
          <a:effectLst/>
        </p:spPr>
        <p:txBody>
          <a:bodyPr anchor="ctr">
            <a:spAutoFit/>
          </a:bodyPr>
          <a:lstStyle>
            <a:lvl1pPr indent="3048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pPr>
            <a:r>
              <a:rPr lang="en-US" altLang="zh-CN">
                <a:latin typeface="Times New Roman" panose="02020603050405020304" pitchFamily="18" charset="0"/>
                <a:cs typeface="Times New Roman" panose="02020603050405020304" pitchFamily="18" charset="0"/>
              </a:rPr>
              <a:t>  </a:t>
            </a:r>
            <a:r>
              <a:rPr lang="zh-CN" altLang="zh-CN">
                <a:latin typeface="Times New Roman" panose="02020603050405020304" pitchFamily="18" charset="0"/>
                <a:cs typeface="Times New Roman" panose="02020603050405020304" pitchFamily="18" charset="0"/>
              </a:rPr>
              <a:t>在</a:t>
            </a:r>
            <a:r>
              <a:rPr lang="en-US" altLang="zh-CN">
                <a:latin typeface="Times New Roman" panose="02020603050405020304" pitchFamily="18" charset="0"/>
                <a:cs typeface="Times New Roman" panose="02020603050405020304" pitchFamily="18" charset="0"/>
              </a:rPr>
              <a:t>Ubuntu</a:t>
            </a:r>
            <a:r>
              <a:rPr lang="zh-CN" altLang="zh-CN">
                <a:latin typeface="Times New Roman" panose="02020603050405020304" pitchFamily="18" charset="0"/>
                <a:cs typeface="Times New Roman" panose="02020603050405020304" pitchFamily="18" charset="0"/>
              </a:rPr>
              <a:t>的中自带了一个终端工具。但是那个终端工具在同时打开多个窗口时，显示得不够直观，且切换也不方便。为了便于进行</a:t>
            </a:r>
            <a:r>
              <a:rPr lang="en-US" altLang="zh-CN">
                <a:latin typeface="Times New Roman" panose="02020603050405020304" pitchFamily="18" charset="0"/>
                <a:cs typeface="Times New Roman" panose="02020603050405020304" pitchFamily="18" charset="0"/>
              </a:rPr>
              <a:t>ROS2</a:t>
            </a:r>
            <a:r>
              <a:rPr lang="zh-CN" altLang="zh-CN">
                <a:latin typeface="Times New Roman" panose="02020603050405020304" pitchFamily="18" charset="0"/>
                <a:cs typeface="Times New Roman" panose="02020603050405020304" pitchFamily="18" charset="0"/>
              </a:rPr>
              <a:t>程序的多窗口运行，建议安装</a:t>
            </a:r>
            <a:r>
              <a:rPr lang="en-US" altLang="zh-CN">
                <a:latin typeface="Times New Roman" panose="02020603050405020304" pitchFamily="18" charset="0"/>
                <a:cs typeface="Times New Roman" panose="02020603050405020304" pitchFamily="18" charset="0"/>
              </a:rPr>
              <a:t>Terminator</a:t>
            </a:r>
            <a:r>
              <a:rPr lang="zh-CN" altLang="zh-CN">
                <a:latin typeface="Times New Roman" panose="02020603050405020304" pitchFamily="18" charset="0"/>
                <a:cs typeface="Times New Roman" panose="02020603050405020304" pitchFamily="18" charset="0"/>
              </a:rPr>
              <a:t>终端工具。</a:t>
            </a:r>
            <a:endParaRPr lang="zh-CN" altLang="zh-CN">
              <a:latin typeface="Calibri" panose="020F0502020204030204" pitchFamily="34" charset="0"/>
              <a:cs typeface="Times New Roman" panose="02020603050405020304" pitchFamily="18" charset="0"/>
            </a:endParaRPr>
          </a:p>
          <a:p>
            <a:pPr algn="just">
              <a:lnSpc>
                <a:spcPct val="150000"/>
              </a:lnSpc>
            </a:pPr>
            <a:r>
              <a:rPr lang="en-US" altLang="zh-CN">
                <a:latin typeface="Times New Roman" panose="02020603050405020304" pitchFamily="18" charset="0"/>
                <a:cs typeface="Times New Roman" panose="02020603050405020304" pitchFamily="18" charset="0"/>
              </a:rPr>
              <a:t>   </a:t>
            </a:r>
            <a:r>
              <a:rPr lang="zh-CN" altLang="zh-CN">
                <a:latin typeface="Times New Roman" panose="02020603050405020304" pitchFamily="18" charset="0"/>
                <a:cs typeface="Times New Roman" panose="02020603050405020304" pitchFamily="18" charset="0"/>
              </a:rPr>
              <a:t>这个工具在</a:t>
            </a:r>
            <a:r>
              <a:rPr lang="en-US" altLang="zh-CN">
                <a:latin typeface="Times New Roman" panose="02020603050405020304" pitchFamily="18" charset="0"/>
                <a:cs typeface="Times New Roman" panose="02020603050405020304" pitchFamily="18" charset="0"/>
              </a:rPr>
              <a:t>Ubuntu</a:t>
            </a:r>
            <a:r>
              <a:rPr lang="zh-CN" altLang="zh-CN">
                <a:latin typeface="Times New Roman" panose="02020603050405020304" pitchFamily="18" charset="0"/>
                <a:cs typeface="Times New Roman" panose="02020603050405020304" pitchFamily="18" charset="0"/>
              </a:rPr>
              <a:t>自带的软件源中就有，可以直接通过指令安装。具体操作步骤如下：</a:t>
            </a:r>
            <a:endParaRPr lang="zh-CN" altLang="zh-CN">
              <a:latin typeface="Calibri" panose="020F0502020204030204" pitchFamily="34" charset="0"/>
              <a:cs typeface="Times New Roman" panose="02020603050405020304" pitchFamily="18" charset="0"/>
            </a:endParaRPr>
          </a:p>
        </p:txBody>
      </p:sp>
      <p:graphicFrame>
        <p:nvGraphicFramePr>
          <p:cNvPr id="4" name="表格 3"/>
          <p:cNvGraphicFramePr>
            <a:graphicFrameLocks noGrp="1"/>
          </p:cNvGraphicFramePr>
          <p:nvPr/>
        </p:nvGraphicFramePr>
        <p:xfrm>
          <a:off x="1403350" y="4437063"/>
          <a:ext cx="7056438" cy="644526"/>
        </p:xfrm>
        <a:graphic>
          <a:graphicData uri="http://schemas.openxmlformats.org/drawingml/2006/table">
            <a:tbl>
              <a:tblPr firstRow="1" firstCol="1" bandRow="1">
                <a:tableStyleId>{5C22544A-7EE6-4342-B048-85BDC9FD1C3A}</a:tableStyleId>
              </a:tblPr>
              <a:tblGrid>
                <a:gridCol w="7056438"/>
              </a:tblGrid>
              <a:tr h="322263">
                <a:tc>
                  <a:txBody>
                    <a:bodyPr/>
                    <a:lstStyle/>
                    <a:p>
                      <a:pPr algn="l">
                        <a:lnSpc>
                          <a:spcPct val="150000"/>
                        </a:lnSpc>
                      </a:pPr>
                      <a:r>
                        <a:rPr lang="en-US" sz="1600" b="0" kern="100" dirty="0" err="1">
                          <a:solidFill>
                            <a:schemeClr val="tx1"/>
                          </a:solidFill>
                          <a:effectLst/>
                          <a:latin typeface="Times New Roman" panose="02020603050405020304" pitchFamily="18" charset="0"/>
                          <a:cs typeface="Times New Roman" panose="02020603050405020304" pitchFamily="18" charset="0"/>
                        </a:rPr>
                        <a:t>sudo</a:t>
                      </a:r>
                      <a:r>
                        <a:rPr lang="en-US" sz="1600" b="0" kern="100" dirty="0">
                          <a:solidFill>
                            <a:schemeClr val="tx1"/>
                          </a:solidFill>
                          <a:effectLst/>
                          <a:latin typeface="Times New Roman" panose="02020603050405020304" pitchFamily="18" charset="0"/>
                          <a:cs typeface="Times New Roman" panose="02020603050405020304" pitchFamily="18" charset="0"/>
                        </a:rPr>
                        <a:t> apt update</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7" marR="68577" marT="0" marB="0">
                    <a:solidFill>
                      <a:schemeClr val="bg2">
                        <a:lumMod val="20000"/>
                        <a:lumOff val="80000"/>
                      </a:schemeClr>
                    </a:solidFill>
                  </a:tcPr>
                </a:tc>
              </a:tr>
              <a:tr h="322263">
                <a:tc>
                  <a:txBody>
                    <a:bodyPr/>
                    <a:lstStyle/>
                    <a:p>
                      <a:pPr algn="l">
                        <a:lnSpc>
                          <a:spcPct val="150000"/>
                        </a:lnSpc>
                      </a:pPr>
                      <a:r>
                        <a:rPr lang="en-US" sz="1600" b="0" kern="100" dirty="0" err="1">
                          <a:solidFill>
                            <a:schemeClr val="tx1"/>
                          </a:solidFill>
                          <a:effectLst/>
                          <a:latin typeface="Times New Roman" panose="02020603050405020304" pitchFamily="18" charset="0"/>
                          <a:cs typeface="Times New Roman" panose="02020603050405020304" pitchFamily="18" charset="0"/>
                        </a:rPr>
                        <a:t>sudo</a:t>
                      </a:r>
                      <a:r>
                        <a:rPr lang="en-US" sz="1600" b="0" kern="100" dirty="0">
                          <a:solidFill>
                            <a:schemeClr val="tx1"/>
                          </a:solidFill>
                          <a:effectLst/>
                          <a:latin typeface="Times New Roman" panose="02020603050405020304" pitchFamily="18" charset="0"/>
                          <a:cs typeface="Times New Roman" panose="02020603050405020304" pitchFamily="18" charset="0"/>
                        </a:rPr>
                        <a:t> apt install terminator</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7" marR="68577" marT="0" marB="0">
                    <a:solidFill>
                      <a:schemeClr val="bg2">
                        <a:lumMod val="20000"/>
                        <a:lumOff val="80000"/>
                      </a:schemeClr>
                    </a:solidFill>
                  </a:tcPr>
                </a:tc>
              </a:tr>
            </a:tbl>
          </a:graphicData>
        </a:graphic>
      </p:graphicFrame>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任意多边形 9229"/>
          <p:cNvSpPr>
            <a:spLocks noChangeArrowheads="1"/>
          </p:cNvSpPr>
          <p:nvPr/>
        </p:nvSpPr>
        <p:spPr bwMode="auto">
          <a:xfrm rot="6402108" flipH="1">
            <a:off x="-242888" y="1814513"/>
            <a:ext cx="3827463" cy="3729038"/>
          </a:xfrm>
          <a:custGeom>
            <a:avLst/>
            <a:gdLst>
              <a:gd name="T0" fmla="*/ 10744 w 21600"/>
              <a:gd name="T1" fmla="*/ 10800 h 21600"/>
              <a:gd name="T2" fmla="*/ 10800 w 21600"/>
              <a:gd name="T3" fmla="*/ 10744 h 21600"/>
              <a:gd name="T4" fmla="*/ 10856 w 21600"/>
              <a:gd name="T5" fmla="*/ 10800 h 21600"/>
              <a:gd name="T6" fmla="*/ 21600 w 21600"/>
              <a:gd name="T7" fmla="*/ 10800 h 21600"/>
              <a:gd name="T8" fmla="*/ 10800 w 21600"/>
              <a:gd name="T9" fmla="*/ 0 h 21600"/>
              <a:gd name="T10" fmla="*/ 0 w 21600"/>
              <a:gd name="T11" fmla="*/ 10800 h 21600"/>
              <a:gd name="T12" fmla="*/ 10744 w 21600"/>
              <a:gd name="T13" fmla="*/ 108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10744" y="10800"/>
                </a:moveTo>
                <a:cubicBezTo>
                  <a:pt x="10744" y="10769"/>
                  <a:pt x="10769" y="10744"/>
                  <a:pt x="10800" y="10744"/>
                </a:cubicBezTo>
                <a:cubicBezTo>
                  <a:pt x="10831" y="10744"/>
                  <a:pt x="10856" y="10769"/>
                  <a:pt x="10856" y="10800"/>
                </a:cubicBezTo>
                <a:lnTo>
                  <a:pt x="21600" y="10800"/>
                </a:lnTo>
                <a:cubicBezTo>
                  <a:pt x="21600" y="4835"/>
                  <a:pt x="16765" y="0"/>
                  <a:pt x="10800" y="0"/>
                </a:cubicBezTo>
                <a:cubicBezTo>
                  <a:pt x="4835" y="0"/>
                  <a:pt x="0" y="4835"/>
                  <a:pt x="0" y="10800"/>
                </a:cubicBezTo>
                <a:lnTo>
                  <a:pt x="10744" y="10800"/>
                </a:lnTo>
                <a:close/>
              </a:path>
            </a:pathLst>
          </a:custGeom>
          <a:gradFill rotWithShape="1">
            <a:gsLst>
              <a:gs pos="0">
                <a:schemeClr val="hlink">
                  <a:alpha val="56000"/>
                </a:schemeClr>
              </a:gs>
              <a:gs pos="100000">
                <a:srgbClr val="FFFFFF">
                  <a:alpha val="48000"/>
                </a:srgbClr>
              </a:gs>
            </a:gsLst>
            <a:lin ang="5400000" scaled="1"/>
          </a:gradFill>
          <a:ln>
            <a:noFill/>
          </a:ln>
          <a:extLst>
            <a:ext uri="{91240B29-F687-4F45-9708-019B960494DF}">
              <a14:hiddenLine xmlns:a14="http://schemas.microsoft.com/office/drawing/2010/main" w="0">
                <a:solidFill>
                  <a:srgbClr val="000000"/>
                </a:solidFill>
                <a:round/>
              </a14:hiddenLine>
            </a:ext>
          </a:extLst>
        </p:spPr>
        <p:txBody>
          <a:bodyPr/>
          <a:lstStyle/>
          <a:p>
            <a:endParaRPr lang="zh-CN" altLang="en-US"/>
          </a:p>
        </p:txBody>
      </p:sp>
      <p:sp>
        <p:nvSpPr>
          <p:cNvPr id="20482" name="矩形 9219"/>
          <p:cNvSpPr>
            <a:spLocks noChangeArrowheads="1"/>
          </p:cNvSpPr>
          <p:nvPr/>
        </p:nvSpPr>
        <p:spPr bwMode="auto">
          <a:xfrm>
            <a:off x="1674813" y="1160463"/>
            <a:ext cx="1081087"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3600" b="1">
                <a:solidFill>
                  <a:srgbClr val="0000FF"/>
                </a:solidFill>
                <a:latin typeface="方正粗宋简体" charset="0"/>
                <a:sym typeface="方正粗宋简体" charset="0"/>
              </a:rPr>
              <a:t>第</a:t>
            </a:r>
            <a:endParaRPr lang="en-US" altLang="zh-CN" sz="3600" b="1">
              <a:solidFill>
                <a:srgbClr val="0000FF"/>
              </a:solidFill>
              <a:latin typeface="方正粗宋简体" charset="0"/>
              <a:sym typeface="方正粗宋简体" charset="0"/>
            </a:endParaRPr>
          </a:p>
          <a:p>
            <a:pPr algn="ctr"/>
            <a:r>
              <a:rPr lang="en-US" altLang="zh-CN" sz="3600" b="1">
                <a:solidFill>
                  <a:srgbClr val="0000FF"/>
                </a:solidFill>
                <a:latin typeface="方正粗宋简体" charset="0"/>
                <a:sym typeface="方正粗宋简体" charset="0"/>
              </a:rPr>
              <a:t>3</a:t>
            </a:r>
            <a:endParaRPr lang="en-US" altLang="zh-CN" sz="3600" b="1">
              <a:solidFill>
                <a:srgbClr val="0000FF"/>
              </a:solidFill>
              <a:latin typeface="方正粗宋简体" charset="0"/>
              <a:sym typeface="方正粗宋简体" charset="0"/>
            </a:endParaRPr>
          </a:p>
          <a:p>
            <a:pPr algn="ctr"/>
            <a:r>
              <a:rPr lang="zh-CN" altLang="en-US" sz="3600" b="1">
                <a:solidFill>
                  <a:srgbClr val="0000FF"/>
                </a:solidFill>
                <a:latin typeface="方正粗宋简体" charset="0"/>
                <a:sym typeface="方正粗宋简体" charset="0"/>
              </a:rPr>
              <a:t>章</a:t>
            </a:r>
            <a:endParaRPr lang="zh-CN" altLang="en-US" sz="3600" b="1">
              <a:solidFill>
                <a:srgbClr val="0000FF"/>
              </a:solidFill>
              <a:latin typeface="方正粗宋简体" charset="0"/>
              <a:ea typeface="方正粗宋简体" charset="0"/>
              <a:sym typeface="方正粗宋简体" charset="0"/>
            </a:endParaRPr>
          </a:p>
        </p:txBody>
      </p:sp>
      <p:sp>
        <p:nvSpPr>
          <p:cNvPr id="39939" name="任意多边形 9228"/>
          <p:cNvSpPr>
            <a:spLocks noChangeArrowheads="1"/>
          </p:cNvSpPr>
          <p:nvPr/>
        </p:nvSpPr>
        <p:spPr bwMode="auto">
          <a:xfrm rot="6405277">
            <a:off x="-395288" y="1414463"/>
            <a:ext cx="4579937" cy="4529138"/>
          </a:xfrm>
          <a:custGeom>
            <a:avLst/>
            <a:gdLst>
              <a:gd name="T0" fmla="*/ 323 w 21600"/>
              <a:gd name="T1" fmla="*/ 10641 h 21600"/>
              <a:gd name="T2" fmla="*/ 10800 w 21600"/>
              <a:gd name="T3" fmla="*/ 322 h 21600"/>
              <a:gd name="T4" fmla="*/ 21277 w 21600"/>
              <a:gd name="T5" fmla="*/ 10640 h 21600"/>
              <a:gd name="T6" fmla="*/ 21598 w 21600"/>
              <a:gd name="T7" fmla="*/ 10636 h 21600"/>
              <a:gd name="T8" fmla="*/ 10798 w 21600"/>
              <a:gd name="T9" fmla="*/ -164 h 21600"/>
              <a:gd name="T10" fmla="*/ -1 w 21600"/>
              <a:gd name="T11" fmla="*/ 10472 h 21600"/>
            </a:gdLst>
            <a:ahLst/>
            <a:cxnLst>
              <a:cxn ang="0">
                <a:pos x="T0" y="T1"/>
              </a:cxn>
              <a:cxn ang="0">
                <a:pos x="T2" y="T3"/>
              </a:cxn>
              <a:cxn ang="0">
                <a:pos x="T4" y="T5"/>
              </a:cxn>
              <a:cxn ang="0">
                <a:pos x="T6" y="T7"/>
              </a:cxn>
              <a:cxn ang="0">
                <a:pos x="T8" y="T9"/>
              </a:cxn>
              <a:cxn ang="0">
                <a:pos x="T10" y="T11"/>
              </a:cxn>
            </a:cxnLst>
            <a:rect l="0" t="0" r="r" b="b"/>
            <a:pathLst>
              <a:path w="21600" h="21600">
                <a:moveTo>
                  <a:pt x="323" y="10641"/>
                </a:moveTo>
                <a:cubicBezTo>
                  <a:pt x="409" y="4927"/>
                  <a:pt x="5067" y="322"/>
                  <a:pt x="10800" y="322"/>
                </a:cubicBezTo>
                <a:cubicBezTo>
                  <a:pt x="16534" y="322"/>
                  <a:pt x="21192" y="4927"/>
                  <a:pt x="21277" y="10640"/>
                </a:cubicBezTo>
                <a:lnTo>
                  <a:pt x="21598" y="10636"/>
                </a:lnTo>
                <a:cubicBezTo>
                  <a:pt x="21509" y="4583"/>
                  <a:pt x="16708" y="-164"/>
                  <a:pt x="10798" y="-164"/>
                </a:cubicBezTo>
                <a:cubicBezTo>
                  <a:pt x="4888" y="-164"/>
                  <a:pt x="87" y="4583"/>
                  <a:pt x="-1" y="10472"/>
                </a:cubicBezTo>
                <a:close/>
              </a:path>
            </a:pathLst>
          </a:custGeom>
          <a:gradFill rotWithShape="1">
            <a:gsLst>
              <a:gs pos="0">
                <a:srgbClr val="C5C5C5"/>
              </a:gs>
              <a:gs pos="50000">
                <a:schemeClr val="bg2"/>
              </a:gs>
              <a:gs pos="100000">
                <a:srgbClr val="C5C5C5"/>
              </a:gs>
            </a:gsLst>
            <a:lin ang="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a:p>
        </p:txBody>
      </p:sp>
      <p:sp>
        <p:nvSpPr>
          <p:cNvPr id="20484" name="圆角矩形 9230"/>
          <p:cNvSpPr>
            <a:spLocks noChangeArrowheads="1"/>
          </p:cNvSpPr>
          <p:nvPr/>
        </p:nvSpPr>
        <p:spPr bwMode="auto">
          <a:xfrm>
            <a:off x="4254500" y="2708275"/>
            <a:ext cx="3214688" cy="509588"/>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zh-CN" altLang="en-US" b="1">
              <a:solidFill>
                <a:schemeClr val="tx2"/>
              </a:solidFill>
              <a:ea typeface="楷体_GB2312" pitchFamily="49" charset="-122"/>
            </a:endParaRPr>
          </a:p>
        </p:txBody>
      </p:sp>
      <p:sp>
        <p:nvSpPr>
          <p:cNvPr id="21510" name="圆角矩形 9232"/>
          <p:cNvSpPr>
            <a:spLocks noChangeArrowheads="1"/>
          </p:cNvSpPr>
          <p:nvPr/>
        </p:nvSpPr>
        <p:spPr bwMode="auto">
          <a:xfrm>
            <a:off x="4324350" y="3513138"/>
            <a:ext cx="3416300" cy="492125"/>
          </a:xfrm>
          <a:prstGeom prst="roundRect">
            <a:avLst>
              <a:gd name="adj" fmla="val 50000"/>
            </a:avLst>
          </a:prstGeom>
          <a:noFill/>
          <a:ln w="28575">
            <a:solidFill>
              <a:schemeClr val="bg2"/>
            </a:solidFill>
            <a:round/>
          </a:ln>
        </p:spPr>
        <p:txBody>
          <a:bodyPr wrap="none" anchor="ctr"/>
          <a:lstStyle/>
          <a:p>
            <a:pPr eaLnBrk="0" hangingPunct="0"/>
            <a:r>
              <a:rPr lang="en-US" altLang="zh-CN" b="1">
                <a:solidFill>
                  <a:srgbClr val="000000"/>
                </a:solidFill>
                <a:ea typeface="楷体_GB2312" pitchFamily="49" charset="-122"/>
              </a:rPr>
              <a:t> 3.3 </a:t>
            </a:r>
            <a:r>
              <a:rPr lang="zh-CN" altLang="zh-CN" b="1">
                <a:latin typeface="Calibri" panose="020F0502020204030204" pitchFamily="34" charset="0"/>
              </a:rPr>
              <a:t>面向对象的节点</a:t>
            </a:r>
            <a:r>
              <a:rPr lang="en-US" altLang="zh-CN" b="1">
                <a:latin typeface="Calibri" panose="020F0502020204030204" pitchFamily="34" charset="0"/>
              </a:rPr>
              <a:t>Node</a:t>
            </a:r>
            <a:r>
              <a:rPr lang="zh-CN" altLang="zh-CN" b="1">
                <a:latin typeface="Calibri" panose="020F0502020204030204" pitchFamily="34" charset="0"/>
              </a:rPr>
              <a:t>实现</a:t>
            </a:r>
            <a:endParaRPr lang="zh-CN" altLang="en-US" b="1">
              <a:solidFill>
                <a:schemeClr val="tx2"/>
              </a:solidFill>
              <a:latin typeface="楷体_GB2312" pitchFamily="49" charset="-122"/>
              <a:ea typeface="楷体_GB2312" pitchFamily="49" charset="-122"/>
            </a:endParaRPr>
          </a:p>
        </p:txBody>
      </p:sp>
      <p:sp>
        <p:nvSpPr>
          <p:cNvPr id="20486" name="圆角矩形 9234"/>
          <p:cNvSpPr>
            <a:spLocks noChangeArrowheads="1"/>
          </p:cNvSpPr>
          <p:nvPr/>
        </p:nvSpPr>
        <p:spPr bwMode="auto">
          <a:xfrm>
            <a:off x="3921125" y="1916113"/>
            <a:ext cx="3346450" cy="482600"/>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p>
            <a:pPr eaLnBrk="0" hangingPunct="0"/>
            <a:r>
              <a:rPr lang="en-US" altLang="zh-CN" b="1">
                <a:solidFill>
                  <a:schemeClr val="tx2"/>
                </a:solidFill>
                <a:ea typeface="楷体_GB2312" pitchFamily="49" charset="-122"/>
              </a:rPr>
              <a:t>  </a:t>
            </a:r>
            <a:r>
              <a:rPr lang="zh-CN" altLang="en-US" b="1">
                <a:solidFill>
                  <a:schemeClr val="tx2"/>
                </a:solidFill>
                <a:ea typeface="楷体_GB2312" pitchFamily="49" charset="-122"/>
              </a:rPr>
              <a:t> </a:t>
            </a:r>
            <a:endParaRPr lang="zh-CN" altLang="en-US" b="1">
              <a:solidFill>
                <a:schemeClr val="tx2"/>
              </a:solidFill>
              <a:ea typeface="楷体_GB2312" pitchFamily="49" charset="-122"/>
            </a:endParaRPr>
          </a:p>
        </p:txBody>
      </p:sp>
      <p:grpSp>
        <p:nvGrpSpPr>
          <p:cNvPr id="20487" name="组合 9235"/>
          <p:cNvGrpSpPr/>
          <p:nvPr/>
        </p:nvGrpSpPr>
        <p:grpSpPr bwMode="auto">
          <a:xfrm>
            <a:off x="3417888" y="1987550"/>
            <a:ext cx="361950" cy="361950"/>
            <a:chOff x="2078" y="1680"/>
            <a:chExt cx="1615" cy="1615"/>
          </a:xfrm>
        </p:grpSpPr>
        <p:sp>
          <p:nvSpPr>
            <p:cNvPr id="20488" name="椭圆 9236"/>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p>
              <a:endParaRPr lang="zh-CN" altLang="en-US" b="1"/>
            </a:p>
          </p:txBody>
        </p:sp>
        <p:sp>
          <p:nvSpPr>
            <p:cNvPr id="20489" name="椭圆 9237"/>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b="1"/>
            </a:p>
          </p:txBody>
        </p:sp>
        <p:sp>
          <p:nvSpPr>
            <p:cNvPr id="39946" name="椭圆 9238"/>
            <p:cNvSpPr>
              <a:spLocks noChangeArrowheads="1"/>
            </p:cNvSpPr>
            <p:nvPr/>
          </p:nvSpPr>
          <p:spPr bwMode="auto">
            <a:xfrm>
              <a:off x="2255" y="1857"/>
              <a:ext cx="1261"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1800" b="1"/>
            </a:p>
          </p:txBody>
        </p:sp>
        <p:sp>
          <p:nvSpPr>
            <p:cNvPr id="20491" name="椭圆 9239"/>
            <p:cNvSpPr>
              <a:spLocks noChangeArrowheads="1"/>
            </p:cNvSpPr>
            <p:nvPr/>
          </p:nvSpPr>
          <p:spPr bwMode="auto">
            <a:xfrm>
              <a:off x="2254" y="1856"/>
              <a:ext cx="1262" cy="1264"/>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p>
              <a:endParaRPr lang="zh-CN" altLang="en-US" b="1"/>
            </a:p>
          </p:txBody>
        </p:sp>
        <p:sp>
          <p:nvSpPr>
            <p:cNvPr id="39948" name="椭圆 9240"/>
            <p:cNvSpPr>
              <a:spLocks noChangeArrowheads="1"/>
            </p:cNvSpPr>
            <p:nvPr/>
          </p:nvSpPr>
          <p:spPr bwMode="auto">
            <a:xfrm>
              <a:off x="2340" y="1942"/>
              <a:ext cx="1091"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1800" b="1"/>
            </a:p>
          </p:txBody>
        </p:sp>
        <p:sp>
          <p:nvSpPr>
            <p:cNvPr id="20493" name="椭圆 9241"/>
            <p:cNvSpPr>
              <a:spLocks noChangeArrowheads="1"/>
            </p:cNvSpPr>
            <p:nvPr/>
          </p:nvSpPr>
          <p:spPr bwMode="auto">
            <a:xfrm>
              <a:off x="2337" y="1939"/>
              <a:ext cx="1096" cy="1098"/>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p>
              <a:endParaRPr lang="zh-CN" altLang="en-US" b="1"/>
            </a:p>
          </p:txBody>
        </p:sp>
      </p:grpSp>
      <p:grpSp>
        <p:nvGrpSpPr>
          <p:cNvPr id="20494" name="组合 9249"/>
          <p:cNvGrpSpPr/>
          <p:nvPr/>
        </p:nvGrpSpPr>
        <p:grpSpPr bwMode="auto">
          <a:xfrm>
            <a:off x="3849688" y="2779713"/>
            <a:ext cx="361950" cy="361950"/>
            <a:chOff x="2078" y="1680"/>
            <a:chExt cx="1615" cy="1615"/>
          </a:xfrm>
        </p:grpSpPr>
        <p:sp>
          <p:nvSpPr>
            <p:cNvPr id="20495" name="椭圆 9250"/>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p>
              <a:endParaRPr lang="zh-CN" altLang="en-US" b="1"/>
            </a:p>
          </p:txBody>
        </p:sp>
        <p:sp>
          <p:nvSpPr>
            <p:cNvPr id="20496" name="椭圆 9251"/>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b="1"/>
            </a:p>
          </p:txBody>
        </p:sp>
        <p:sp>
          <p:nvSpPr>
            <p:cNvPr id="39953" name="椭圆 9252"/>
            <p:cNvSpPr>
              <a:spLocks noChangeArrowheads="1"/>
            </p:cNvSpPr>
            <p:nvPr/>
          </p:nvSpPr>
          <p:spPr bwMode="auto">
            <a:xfrm>
              <a:off x="2255" y="1857"/>
              <a:ext cx="1261"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1800" b="1"/>
            </a:p>
          </p:txBody>
        </p:sp>
        <p:sp>
          <p:nvSpPr>
            <p:cNvPr id="20498" name="椭圆 9253"/>
            <p:cNvSpPr>
              <a:spLocks noChangeArrowheads="1"/>
            </p:cNvSpPr>
            <p:nvPr/>
          </p:nvSpPr>
          <p:spPr bwMode="auto">
            <a:xfrm>
              <a:off x="2254" y="1856"/>
              <a:ext cx="1262" cy="1264"/>
            </a:xfrm>
            <a:prstGeom prst="ellipse">
              <a:avLst/>
            </a:prstGeom>
            <a:gradFill rotWithShape="1">
              <a:gsLst>
                <a:gs pos="0">
                  <a:srgbClr val="21B3E1"/>
                </a:gs>
                <a:gs pos="100000">
                  <a:srgbClr val="0F5368"/>
                </a:gs>
              </a:gsLst>
              <a:lin ang="5400000" scaled="1"/>
            </a:gradFill>
            <a:ln>
              <a:noFill/>
            </a:ln>
            <a:extLst>
              <a:ext uri="{91240B29-F687-4F45-9708-019B960494DF}">
                <a14:hiddenLine xmlns:a14="http://schemas.microsoft.com/office/drawing/2010/main" w="38100">
                  <a:solidFill>
                    <a:srgbClr val="000000"/>
                  </a:solidFill>
                  <a:round/>
                </a14:hiddenLine>
              </a:ext>
            </a:extLst>
          </p:spPr>
          <p:txBody>
            <a:bodyPr/>
            <a:lstStyle/>
            <a:p>
              <a:endParaRPr lang="zh-CN" altLang="en-US" b="1"/>
            </a:p>
          </p:txBody>
        </p:sp>
        <p:sp>
          <p:nvSpPr>
            <p:cNvPr id="39955" name="椭圆 9254"/>
            <p:cNvSpPr>
              <a:spLocks noChangeArrowheads="1"/>
            </p:cNvSpPr>
            <p:nvPr/>
          </p:nvSpPr>
          <p:spPr bwMode="auto">
            <a:xfrm>
              <a:off x="2340" y="1942"/>
              <a:ext cx="1091"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1800" b="1"/>
            </a:p>
          </p:txBody>
        </p:sp>
        <p:sp>
          <p:nvSpPr>
            <p:cNvPr id="20500" name="椭圆 9255"/>
            <p:cNvSpPr>
              <a:spLocks noChangeArrowheads="1"/>
            </p:cNvSpPr>
            <p:nvPr/>
          </p:nvSpPr>
          <p:spPr bwMode="auto">
            <a:xfrm>
              <a:off x="2337" y="1939"/>
              <a:ext cx="1096" cy="1098"/>
            </a:xfrm>
            <a:prstGeom prst="ellipse">
              <a:avLst/>
            </a:prstGeom>
            <a:gradFill rotWithShape="1">
              <a:gsLst>
                <a:gs pos="0">
                  <a:srgbClr val="21B3E1"/>
                </a:gs>
                <a:gs pos="100000">
                  <a:srgbClr val="10576D"/>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p>
              <a:endParaRPr lang="zh-CN" altLang="en-US" b="1"/>
            </a:p>
          </p:txBody>
        </p:sp>
      </p:grpSp>
      <p:grpSp>
        <p:nvGrpSpPr>
          <p:cNvPr id="20501" name="组合 9263"/>
          <p:cNvGrpSpPr/>
          <p:nvPr/>
        </p:nvGrpSpPr>
        <p:grpSpPr bwMode="auto">
          <a:xfrm>
            <a:off x="3946525" y="3571875"/>
            <a:ext cx="338138" cy="361950"/>
            <a:chOff x="2078" y="1680"/>
            <a:chExt cx="1615" cy="1615"/>
          </a:xfrm>
        </p:grpSpPr>
        <p:sp>
          <p:nvSpPr>
            <p:cNvPr id="20502" name="椭圆 9264"/>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p>
              <a:endParaRPr lang="zh-CN" altLang="en-US" b="1"/>
            </a:p>
          </p:txBody>
        </p:sp>
        <p:sp>
          <p:nvSpPr>
            <p:cNvPr id="20503" name="椭圆 9265"/>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b="1"/>
            </a:p>
          </p:txBody>
        </p:sp>
        <p:sp>
          <p:nvSpPr>
            <p:cNvPr id="39960" name="椭圆 9266"/>
            <p:cNvSpPr>
              <a:spLocks noChangeArrowheads="1"/>
            </p:cNvSpPr>
            <p:nvPr/>
          </p:nvSpPr>
          <p:spPr bwMode="auto">
            <a:xfrm>
              <a:off x="2252" y="1857"/>
              <a:ext cx="1266"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1800" b="1"/>
            </a:p>
          </p:txBody>
        </p:sp>
        <p:sp>
          <p:nvSpPr>
            <p:cNvPr id="20505" name="椭圆 9267"/>
            <p:cNvSpPr>
              <a:spLocks noChangeArrowheads="1"/>
            </p:cNvSpPr>
            <p:nvPr/>
          </p:nvSpPr>
          <p:spPr bwMode="auto">
            <a:xfrm>
              <a:off x="2254" y="1856"/>
              <a:ext cx="1262" cy="1264"/>
            </a:xfrm>
            <a:prstGeom prst="ellipse">
              <a:avLst/>
            </a:prstGeom>
            <a:gradFill rotWithShape="1">
              <a:gsLst>
                <a:gs pos="0">
                  <a:srgbClr val="000000"/>
                </a:gs>
                <a:gs pos="100000">
                  <a:srgbClr val="E35E23"/>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p>
              <a:endParaRPr lang="zh-CN" altLang="en-US" b="1"/>
            </a:p>
          </p:txBody>
        </p:sp>
        <p:sp>
          <p:nvSpPr>
            <p:cNvPr id="39962" name="椭圆 9268"/>
            <p:cNvSpPr>
              <a:spLocks noChangeArrowheads="1"/>
            </p:cNvSpPr>
            <p:nvPr/>
          </p:nvSpPr>
          <p:spPr bwMode="auto">
            <a:xfrm>
              <a:off x="2336" y="1942"/>
              <a:ext cx="1099"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1800" b="1"/>
            </a:p>
          </p:txBody>
        </p:sp>
        <p:sp>
          <p:nvSpPr>
            <p:cNvPr id="20507" name="椭圆 9269"/>
            <p:cNvSpPr>
              <a:spLocks noChangeArrowheads="1"/>
            </p:cNvSpPr>
            <p:nvPr/>
          </p:nvSpPr>
          <p:spPr bwMode="auto">
            <a:xfrm>
              <a:off x="2337" y="1939"/>
              <a:ext cx="1096" cy="1098"/>
            </a:xfrm>
            <a:prstGeom prst="ellipse">
              <a:avLst/>
            </a:prstGeom>
            <a:gradFill rotWithShape="1">
              <a:gsLst>
                <a:gs pos="0">
                  <a:srgbClr val="E35E23"/>
                </a:gs>
                <a:gs pos="100000">
                  <a:srgbClr val="6E2E11"/>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p>
              <a:endParaRPr lang="zh-CN" altLang="en-US" b="1"/>
            </a:p>
          </p:txBody>
        </p:sp>
      </p:grpSp>
      <p:sp>
        <p:nvSpPr>
          <p:cNvPr id="20508" name="矩形 9283"/>
          <p:cNvSpPr>
            <a:spLocks noChangeArrowheads="1"/>
          </p:cNvSpPr>
          <p:nvPr/>
        </p:nvSpPr>
        <p:spPr bwMode="auto">
          <a:xfrm>
            <a:off x="1387475" y="260350"/>
            <a:ext cx="620871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2800" b="1">
                <a:solidFill>
                  <a:srgbClr val="0000FF"/>
                </a:solidFill>
              </a:rPr>
              <a:t>第</a:t>
            </a:r>
            <a:r>
              <a:rPr lang="en-US" altLang="zh-CN" sz="2800" b="1">
                <a:solidFill>
                  <a:srgbClr val="0000FF"/>
                </a:solidFill>
              </a:rPr>
              <a:t>3</a:t>
            </a:r>
            <a:r>
              <a:rPr lang="zh-CN" altLang="en-US" sz="2800" b="1">
                <a:solidFill>
                  <a:srgbClr val="0000FF"/>
                </a:solidFill>
              </a:rPr>
              <a:t>章 </a:t>
            </a:r>
            <a:r>
              <a:rPr lang="en-US" altLang="zh-CN" sz="2800" b="1">
                <a:solidFill>
                  <a:srgbClr val="0000FF"/>
                </a:solidFill>
              </a:rPr>
              <a:t>ROS2</a:t>
            </a:r>
            <a:r>
              <a:rPr lang="zh-CN" altLang="en-US" sz="2800" b="1">
                <a:solidFill>
                  <a:srgbClr val="0000FF"/>
                </a:solidFill>
              </a:rPr>
              <a:t>编程基础</a:t>
            </a:r>
            <a:endParaRPr lang="zh-CN" altLang="en-US" sz="2800" b="1">
              <a:solidFill>
                <a:srgbClr val="0000FF"/>
              </a:solidFill>
            </a:endParaRPr>
          </a:p>
        </p:txBody>
      </p:sp>
      <p:sp>
        <p:nvSpPr>
          <p:cNvPr id="21516" name="矩形 9284"/>
          <p:cNvSpPr>
            <a:spLocks noChangeArrowheads="1"/>
          </p:cNvSpPr>
          <p:nvPr/>
        </p:nvSpPr>
        <p:spPr bwMode="auto">
          <a:xfrm>
            <a:off x="4364038" y="2781300"/>
            <a:ext cx="3035300" cy="369888"/>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r>
              <a:rPr lang="en-US" altLang="zh-CN" sz="1800" b="1" dirty="0">
                <a:solidFill>
                  <a:schemeClr val="tx2"/>
                </a:solidFill>
                <a:ea typeface="楷体_GB2312" pitchFamily="49" charset="-122"/>
              </a:rPr>
              <a:t>3.2 </a:t>
            </a:r>
            <a:r>
              <a:rPr lang="zh-CN" altLang="zh-CN" sz="1800" b="1" kern="100" dirty="0">
                <a:latin typeface="Calibri" panose="020F0502020204030204" pitchFamily="34" charset="0"/>
                <a:cs typeface="Times New Roman" panose="02020603050405020304" pitchFamily="18" charset="0"/>
              </a:rPr>
              <a:t>话题</a:t>
            </a:r>
            <a:r>
              <a:rPr lang="en-US" altLang="zh-CN" sz="1800" b="1" kern="100" dirty="0">
                <a:latin typeface="Calibri" panose="020F0502020204030204" pitchFamily="34" charset="0"/>
                <a:cs typeface="Times New Roman" panose="02020603050405020304" pitchFamily="18" charset="0"/>
              </a:rPr>
              <a:t>Topic</a:t>
            </a:r>
            <a:r>
              <a:rPr lang="zh-CN" altLang="zh-CN" sz="1800" b="1" kern="100" dirty="0">
                <a:latin typeface="Calibri" panose="020F0502020204030204" pitchFamily="34" charset="0"/>
                <a:cs typeface="Times New Roman" panose="02020603050405020304" pitchFamily="18" charset="0"/>
              </a:rPr>
              <a:t>和消息</a:t>
            </a:r>
            <a:r>
              <a:rPr lang="en-US" altLang="zh-CN" sz="1800" b="1" kern="100" dirty="0">
                <a:latin typeface="Calibri" panose="020F0502020204030204" pitchFamily="34" charset="0"/>
                <a:cs typeface="Times New Roman" panose="02020603050405020304" pitchFamily="18" charset="0"/>
              </a:rPr>
              <a:t>Message</a:t>
            </a:r>
            <a:endParaRPr lang="zh-CN" altLang="en-US" sz="1800" b="1" dirty="0">
              <a:solidFill>
                <a:schemeClr val="tx2"/>
              </a:solidFill>
              <a:ea typeface="楷体_GB2312" pitchFamily="49" charset="-122"/>
            </a:endParaRPr>
          </a:p>
        </p:txBody>
      </p:sp>
      <p:sp>
        <p:nvSpPr>
          <p:cNvPr id="21517" name="矩形 9284"/>
          <p:cNvSpPr>
            <a:spLocks noChangeArrowheads="1"/>
          </p:cNvSpPr>
          <p:nvPr/>
        </p:nvSpPr>
        <p:spPr bwMode="auto">
          <a:xfrm>
            <a:off x="4049713" y="1978025"/>
            <a:ext cx="3251200" cy="369888"/>
          </a:xfrm>
          <a:prstGeom prst="rect">
            <a:avLst/>
          </a:prstGeom>
          <a:noFill/>
          <a:ln>
            <a:noFill/>
          </a:ln>
        </p:spPr>
        <p:txBody>
          <a:bodyPr wrap="none">
            <a:spAutoFit/>
          </a:bodyPr>
          <a:lstStyle/>
          <a:p>
            <a:r>
              <a:rPr lang="en-US" altLang="zh-CN" b="1">
                <a:solidFill>
                  <a:schemeClr val="tx2"/>
                </a:solidFill>
                <a:ea typeface="楷体_GB2312" pitchFamily="49" charset="-122"/>
              </a:rPr>
              <a:t>3.1 </a:t>
            </a:r>
            <a:r>
              <a:rPr lang="zh-CN" altLang="zh-CN" b="1">
                <a:latin typeface="Calibri" panose="020F0502020204030204" pitchFamily="34" charset="0"/>
              </a:rPr>
              <a:t>节点</a:t>
            </a:r>
            <a:r>
              <a:rPr lang="en-US" altLang="zh-CN" b="1">
                <a:latin typeface="Calibri" panose="020F0502020204030204" pitchFamily="34" charset="0"/>
              </a:rPr>
              <a:t>Node</a:t>
            </a:r>
            <a:r>
              <a:rPr lang="zh-CN" altLang="zh-CN" b="1">
                <a:latin typeface="Calibri" panose="020F0502020204030204" pitchFamily="34" charset="0"/>
              </a:rPr>
              <a:t>和软件包</a:t>
            </a:r>
            <a:r>
              <a:rPr lang="en-US" altLang="zh-CN" b="1">
                <a:latin typeface="Calibri" panose="020F0502020204030204" pitchFamily="34" charset="0"/>
              </a:rPr>
              <a:t>Package</a:t>
            </a:r>
            <a:endParaRPr lang="zh-CN" altLang="en-US" b="1">
              <a:solidFill>
                <a:schemeClr val="tx2"/>
              </a:solidFill>
              <a:ea typeface="楷体_GB2312" pitchFamily="49" charset="-122"/>
            </a:endParaRPr>
          </a:p>
        </p:txBody>
      </p:sp>
      <p:pic>
        <p:nvPicPr>
          <p:cNvPr id="2" name="图片 1"/>
          <p:cNvPicPr>
            <a:picLocks noChangeAspect="1"/>
          </p:cNvPicPr>
          <p:nvPr/>
        </p:nvPicPr>
        <p:blipFill>
          <a:blip r:embed="rId1">
            <a:duotone>
              <a:prstClr val="black"/>
              <a:schemeClr val="accent2">
                <a:tint val="45000"/>
                <a:satMod val="400000"/>
              </a:schemeClr>
            </a:duotone>
          </a:blip>
          <a:stretch>
            <a:fillRect/>
          </a:stretch>
        </p:blipFill>
        <p:spPr>
          <a:xfrm>
            <a:off x="3779911" y="4359352"/>
            <a:ext cx="335310" cy="365792"/>
          </a:xfrm>
          <a:prstGeom prst="rect">
            <a:avLst/>
          </a:prstGeom>
        </p:spPr>
      </p:pic>
      <p:sp>
        <p:nvSpPr>
          <p:cNvPr id="21519" name="圆角矩形 9232"/>
          <p:cNvSpPr>
            <a:spLocks noChangeArrowheads="1"/>
          </p:cNvSpPr>
          <p:nvPr/>
        </p:nvSpPr>
        <p:spPr bwMode="auto">
          <a:xfrm>
            <a:off x="4189413" y="4324350"/>
            <a:ext cx="2425700" cy="473075"/>
          </a:xfrm>
          <a:prstGeom prst="roundRect">
            <a:avLst>
              <a:gd name="adj" fmla="val 50000"/>
            </a:avLst>
          </a:prstGeom>
          <a:noFill/>
          <a:ln w="28575">
            <a:solidFill>
              <a:schemeClr val="bg2"/>
            </a:solidFill>
            <a:round/>
          </a:ln>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spcBef>
                <a:spcPct val="0"/>
              </a:spcBef>
              <a:buFontTx/>
              <a:buNone/>
              <a:defRPr/>
            </a:pPr>
            <a:r>
              <a:rPr lang="en-US" altLang="zh-CN" sz="1800" b="1" dirty="0">
                <a:solidFill>
                  <a:srgbClr val="000000"/>
                </a:solidFill>
                <a:ea typeface="楷体_GB2312" pitchFamily="49" charset="-122"/>
              </a:rPr>
              <a:t> 3.4 </a:t>
            </a:r>
            <a:r>
              <a:rPr lang="en-US" altLang="zh-CN" sz="1800" b="1" kern="100" dirty="0">
                <a:latin typeface="Calibri" panose="020F0502020204030204" pitchFamily="34" charset="0"/>
                <a:cs typeface="Times New Roman" panose="02020603050405020304" pitchFamily="18" charset="0"/>
              </a:rPr>
              <a:t>Launch</a:t>
            </a:r>
            <a:r>
              <a:rPr lang="zh-CN" altLang="zh-CN" sz="1800" b="1" kern="100" dirty="0">
                <a:latin typeface="Calibri" panose="020F0502020204030204" pitchFamily="34" charset="0"/>
                <a:cs typeface="Times New Roman" panose="02020603050405020304" pitchFamily="18" charset="0"/>
              </a:rPr>
              <a:t>文件</a:t>
            </a:r>
            <a:endParaRPr lang="zh-CN" altLang="en-US" sz="1800" b="1" dirty="0">
              <a:solidFill>
                <a:schemeClr val="tx2"/>
              </a:solidFill>
              <a:latin typeface="楷体_GB2312" pitchFamily="49" charset="-122"/>
              <a:ea typeface="楷体_GB2312" pitchFamily="49" charset="-122"/>
            </a:endParaRPr>
          </a:p>
        </p:txBody>
      </p:sp>
      <p:pic>
        <p:nvPicPr>
          <p:cNvPr id="38" name="图片 37"/>
          <p:cNvPicPr>
            <a:picLocks noChangeAspect="1"/>
          </p:cNvPicPr>
          <p:nvPr/>
        </p:nvPicPr>
        <p:blipFill>
          <a:blip r:embed="rId1">
            <a:duotone>
              <a:prstClr val="black"/>
              <a:srgbClr val="00B050">
                <a:tint val="45000"/>
                <a:satMod val="400000"/>
              </a:srgbClr>
            </a:duotone>
          </a:blip>
          <a:stretch>
            <a:fillRect/>
          </a:stretch>
        </p:blipFill>
        <p:spPr>
          <a:xfrm>
            <a:off x="3275856" y="5151438"/>
            <a:ext cx="335308" cy="365792"/>
          </a:xfrm>
          <a:prstGeom prst="rect">
            <a:avLst/>
          </a:prstGeom>
        </p:spPr>
      </p:pic>
      <p:sp>
        <p:nvSpPr>
          <p:cNvPr id="20514" name="圆角矩形 9232"/>
          <p:cNvSpPr>
            <a:spLocks noChangeArrowheads="1"/>
          </p:cNvSpPr>
          <p:nvPr/>
        </p:nvSpPr>
        <p:spPr bwMode="auto">
          <a:xfrm>
            <a:off x="3694113" y="5157788"/>
            <a:ext cx="2246312" cy="427037"/>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p>
            <a:pPr eaLnBrk="0" hangingPunct="0"/>
            <a:r>
              <a:rPr lang="en-US" altLang="zh-CN" b="1">
                <a:solidFill>
                  <a:srgbClr val="000000"/>
                </a:solidFill>
                <a:ea typeface="楷体_GB2312" pitchFamily="49" charset="-122"/>
              </a:rPr>
              <a:t>3.5 </a:t>
            </a:r>
            <a:r>
              <a:rPr lang="zh-CN" altLang="zh-CN" b="1"/>
              <a:t>本章小结</a:t>
            </a:r>
            <a:endParaRPr lang="zh-CN" altLang="en-US" b="1">
              <a:solidFill>
                <a:schemeClr val="tx2"/>
              </a:solidFill>
              <a:latin typeface="楷体_GB2312" pitchFamily="49" charset="-122"/>
              <a:ea typeface="楷体_GB2312" pitchFamily="49" charset="-122"/>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14"/>
          <p:cNvSpPr txBox="1">
            <a:spLocks noChangeArrowheads="1"/>
          </p:cNvSpPr>
          <p:nvPr/>
        </p:nvSpPr>
        <p:spPr bwMode="auto">
          <a:xfrm>
            <a:off x="611188" y="1887538"/>
            <a:ext cx="7705725" cy="280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ct val="20000"/>
              </a:spcBef>
            </a:pPr>
            <a:r>
              <a:rPr lang="en-US" altLang="zh-CN" sz="2000">
                <a:latin typeface="Times New Roman" panose="02020603050405020304" pitchFamily="18" charset="0"/>
              </a:rPr>
              <a:t>        </a:t>
            </a:r>
            <a:r>
              <a:rPr lang="zh-CN" altLang="zh-CN" sz="2000" b="1">
                <a:latin typeface="Times New Roman" panose="02020603050405020304" pitchFamily="18" charset="0"/>
              </a:rPr>
              <a:t>节点</a:t>
            </a:r>
            <a:r>
              <a:rPr lang="en-US" altLang="zh-CN" sz="2000" b="1">
                <a:latin typeface="Times New Roman" panose="02020603050405020304" pitchFamily="18" charset="0"/>
              </a:rPr>
              <a:t>Node</a:t>
            </a:r>
            <a:r>
              <a:rPr lang="zh-CN" altLang="zh-CN" sz="2000" b="1">
                <a:latin typeface="Times New Roman" panose="02020603050405020304" pitchFamily="18" charset="0"/>
              </a:rPr>
              <a:t>和软件包</a:t>
            </a:r>
            <a:r>
              <a:rPr lang="en-US" altLang="zh-CN" sz="2000" b="1">
                <a:latin typeface="Times New Roman" panose="02020603050405020304" pitchFamily="18" charset="0"/>
              </a:rPr>
              <a:t>Package</a:t>
            </a:r>
            <a:r>
              <a:rPr lang="zh-CN" altLang="zh-CN" sz="2000" b="1">
                <a:latin typeface="Times New Roman" panose="02020603050405020304" pitchFamily="18" charset="0"/>
              </a:rPr>
              <a:t>是</a:t>
            </a:r>
            <a:r>
              <a:rPr lang="en-US" altLang="zh-CN" sz="2000" b="1">
                <a:latin typeface="Times New Roman" panose="02020603050405020304" pitchFamily="18" charset="0"/>
              </a:rPr>
              <a:t>ROS2</a:t>
            </a:r>
            <a:r>
              <a:rPr lang="zh-CN" altLang="zh-CN" sz="2000" b="1">
                <a:latin typeface="Times New Roman" panose="02020603050405020304" pitchFamily="18" charset="0"/>
              </a:rPr>
              <a:t>的程序的组织形式。</a:t>
            </a:r>
            <a:r>
              <a:rPr lang="zh-CN" altLang="zh-CN" sz="2000">
                <a:latin typeface="Times New Roman" panose="02020603050405020304" pitchFamily="18" charset="0"/>
              </a:rPr>
              <a:t>其中节点</a:t>
            </a:r>
            <a:r>
              <a:rPr lang="en-US" altLang="zh-CN" sz="2000">
                <a:latin typeface="Times New Roman" panose="02020603050405020304" pitchFamily="18" charset="0"/>
              </a:rPr>
              <a:t>Node</a:t>
            </a:r>
            <a:r>
              <a:rPr lang="zh-CN" altLang="zh-CN" sz="2000">
                <a:latin typeface="Times New Roman" panose="02020603050405020304" pitchFamily="18" charset="0"/>
              </a:rPr>
              <a:t>相当于一个</a:t>
            </a:r>
            <a:r>
              <a:rPr lang="en-US" altLang="zh-CN" sz="2000">
                <a:latin typeface="Times New Roman" panose="02020603050405020304" pitchFamily="18" charset="0"/>
              </a:rPr>
              <a:t>ROS2</a:t>
            </a:r>
            <a:r>
              <a:rPr lang="zh-CN" altLang="zh-CN" sz="2000">
                <a:latin typeface="Times New Roman" panose="02020603050405020304" pitchFamily="18" charset="0"/>
              </a:rPr>
              <a:t>的程序文件。当我们运行一个</a:t>
            </a:r>
            <a:r>
              <a:rPr lang="en-US" altLang="zh-CN" sz="2000">
                <a:latin typeface="Times New Roman" panose="02020603050405020304" pitchFamily="18" charset="0"/>
              </a:rPr>
              <a:t>ROS2</a:t>
            </a:r>
            <a:r>
              <a:rPr lang="zh-CN" altLang="zh-CN" sz="2000">
                <a:latin typeface="Times New Roman" panose="02020603050405020304" pitchFamily="18" charset="0"/>
              </a:rPr>
              <a:t>程序的时候，实际上运行的就是一个或者多个节点文件。</a:t>
            </a:r>
            <a:r>
              <a:rPr lang="zh-CN" altLang="zh-CN" sz="2000" b="1">
                <a:latin typeface="Times New Roman" panose="02020603050405020304" pitchFamily="18" charset="0"/>
              </a:rPr>
              <a:t>软件包</a:t>
            </a:r>
            <a:r>
              <a:rPr lang="en-US" altLang="zh-CN" sz="2000" b="1">
                <a:latin typeface="Times New Roman" panose="02020603050405020304" pitchFamily="18" charset="0"/>
              </a:rPr>
              <a:t>Package</a:t>
            </a:r>
            <a:r>
              <a:rPr lang="zh-CN" altLang="zh-CN" sz="2000" b="1">
                <a:latin typeface="Times New Roman" panose="02020603050405020304" pitchFamily="18" charset="0"/>
              </a:rPr>
              <a:t>是节点文件的容器，</a:t>
            </a:r>
            <a:r>
              <a:rPr lang="zh-CN" altLang="zh-CN" sz="2000">
                <a:latin typeface="Times New Roman" panose="02020603050405020304" pitchFamily="18" charset="0"/>
              </a:rPr>
              <a:t>通常是一个包含了一系列配置文件的目录。而节点源码文件，就放在软件包目录的某个子文件夹中（一般是</a:t>
            </a:r>
            <a:r>
              <a:rPr lang="en-US" altLang="zh-CN" sz="2000">
                <a:latin typeface="Times New Roman" panose="02020603050405020304" pitchFamily="18" charset="0"/>
              </a:rPr>
              <a:t>src</a:t>
            </a:r>
            <a:r>
              <a:rPr lang="zh-CN" altLang="zh-CN" sz="2000">
                <a:latin typeface="Times New Roman" panose="02020603050405020304" pitchFamily="18" charset="0"/>
              </a:rPr>
              <a:t>文件夹）。</a:t>
            </a:r>
            <a:endParaRPr lang="zh-CN" altLang="zh-CN" sz="2000"/>
          </a:p>
        </p:txBody>
      </p:sp>
      <p:sp>
        <p:nvSpPr>
          <p:cNvPr id="21506"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latin typeface="Times New Roman" panose="02020603050405020304" pitchFamily="18" charset="0"/>
              </a:rPr>
              <a:t>3.1  </a:t>
            </a:r>
            <a:r>
              <a:rPr lang="zh-CN" altLang="zh-CN" sz="2800" b="1">
                <a:latin typeface="Times New Roman" panose="02020603050405020304" pitchFamily="18" charset="0"/>
              </a:rPr>
              <a:t>节点</a:t>
            </a:r>
            <a:r>
              <a:rPr lang="en-US" altLang="zh-CN" sz="2800" b="1">
                <a:latin typeface="Times New Roman" panose="02020603050405020304" pitchFamily="18" charset="0"/>
              </a:rPr>
              <a:t>Node</a:t>
            </a:r>
            <a:r>
              <a:rPr lang="zh-CN" altLang="zh-CN" sz="2800" b="1">
                <a:latin typeface="Times New Roman" panose="02020603050405020304" pitchFamily="18" charset="0"/>
              </a:rPr>
              <a:t>和软件包</a:t>
            </a:r>
            <a:r>
              <a:rPr lang="en-US" altLang="zh-CN" sz="2800" b="1">
                <a:latin typeface="Times New Roman" panose="02020603050405020304" pitchFamily="18" charset="0"/>
              </a:rPr>
              <a:t>Package</a:t>
            </a:r>
            <a:endParaRPr lang="zh-CN" altLang="zh-CN" sz="2800" b="1">
              <a:latin typeface="Times New Roman" panose="02020603050405020304" pitchFamily="18" charset="0"/>
              <a:ea typeface="SimHei" panose="02010609060101010101" pitchFamily="49" charset="-122"/>
            </a:endParaRP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755650" y="1828800"/>
          <a:ext cx="7848600" cy="487364"/>
        </p:xfrm>
        <a:graphic>
          <a:graphicData uri="http://schemas.openxmlformats.org/drawingml/2006/table">
            <a:tbl>
              <a:tblPr firstRow="1" firstCol="1" bandRow="1">
                <a:tableStyleId>{5C22544A-7EE6-4342-B048-85BDC9FD1C3A}</a:tableStyleId>
              </a:tblPr>
              <a:tblGrid>
                <a:gridCol w="7848600"/>
              </a:tblGrid>
              <a:tr h="243682">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cd ~/ros2_ws/</a:t>
                      </a:r>
                      <a:r>
                        <a:rPr lang="en-US" sz="1600" b="0" kern="0" dirty="0" err="1">
                          <a:solidFill>
                            <a:schemeClr val="tx1"/>
                          </a:solidFill>
                          <a:effectLst/>
                          <a:latin typeface="Times New Roman" panose="02020603050405020304" pitchFamily="18" charset="0"/>
                          <a:cs typeface="Times New Roman" panose="02020603050405020304" pitchFamily="18" charset="0"/>
                        </a:rPr>
                        <a:t>src</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r h="243682">
                <a:tc>
                  <a:txBody>
                    <a:bodyPr/>
                    <a:lstStyle/>
                    <a:p>
                      <a:pPr algn="just"/>
                      <a:r>
                        <a:rPr lang="en-US" altLang="zh-CN" sz="1600" b="0" i="0" u="none" kern="0" baseline="0" dirty="0">
                          <a:solidFill>
                            <a:schemeClr val="tx1"/>
                          </a:solidFill>
                          <a:effectLst/>
                          <a:latin typeface="Times New Roman" panose="02020603050405020304" pitchFamily="18" charset="0"/>
                          <a:ea typeface="+mn-ea"/>
                          <a:cs typeface="Times New Roman" panose="02020603050405020304" pitchFamily="18" charset="0"/>
                        </a:rPr>
                        <a:t>ros2 pkg create </a:t>
                      </a:r>
                      <a:r>
                        <a:rPr lang="en-US" altLang="zh-CN"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my_pkg</a:t>
                      </a:r>
                      <a:endParaRPr lang="zh-CN" altLang="en-US" sz="1600" b="0" i="0" u="none" kern="0" baseline="0" dirty="0">
                        <a:solidFill>
                          <a:schemeClr val="tx1"/>
                        </a:solidFill>
                        <a:effectLst/>
                        <a:latin typeface="Times New Roman" panose="02020603050405020304" pitchFamily="18" charset="0"/>
                        <a:ea typeface="+mn-ea"/>
                        <a:cs typeface="Times New Roman" panose="02020603050405020304" pitchFamily="18" charset="0"/>
                      </a:endParaRPr>
                    </a:p>
                  </a:txBody>
                  <a:tcPr marL="68578" marR="68578" marT="0" marB="0">
                    <a:solidFill>
                      <a:schemeClr val="bg2">
                        <a:lumMod val="20000"/>
                        <a:lumOff val="80000"/>
                      </a:schemeClr>
                    </a:solidFill>
                  </a:tcPr>
                </a:tc>
              </a:tr>
            </a:tbl>
          </a:graphicData>
        </a:graphic>
      </p:graphicFrame>
      <p:sp>
        <p:nvSpPr>
          <p:cNvPr id="22537" name="文本框 5"/>
          <p:cNvSpPr txBox="1">
            <a:spLocks noChangeArrowheads="1"/>
          </p:cNvSpPr>
          <p:nvPr/>
        </p:nvSpPr>
        <p:spPr bwMode="auto">
          <a:xfrm>
            <a:off x="647700" y="1341438"/>
            <a:ext cx="457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3.1.1 </a:t>
            </a:r>
            <a:r>
              <a:rPr lang="zh-CN" altLang="zh-CN" b="1">
                <a:latin typeface="Times New Roman" panose="02020603050405020304" pitchFamily="18" charset="0"/>
              </a:rPr>
              <a:t>创建软件包</a:t>
            </a:r>
            <a:r>
              <a:rPr lang="en-US" altLang="zh-CN" b="1">
                <a:latin typeface="Times New Roman" panose="02020603050405020304" pitchFamily="18" charset="0"/>
              </a:rPr>
              <a:t>Package</a:t>
            </a:r>
            <a:endParaRPr lang="zh-CN" altLang="zh-CN" sz="1400">
              <a:latin typeface="Calibri" panose="020F0502020204030204" pitchFamily="34" charset="0"/>
            </a:endParaRPr>
          </a:p>
        </p:txBody>
      </p:sp>
      <p:sp>
        <p:nvSpPr>
          <p:cNvPr id="22538" name="文本框 7"/>
          <p:cNvSpPr txBox="1">
            <a:spLocks noChangeArrowheads="1"/>
          </p:cNvSpPr>
          <p:nvPr/>
        </p:nvSpPr>
        <p:spPr bwMode="auto">
          <a:xfrm>
            <a:off x="179388" y="3279775"/>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spcBef>
                <a:spcPts val="600"/>
              </a:spcBef>
              <a:spcAft>
                <a:spcPts val="600"/>
              </a:spcAft>
            </a:pPr>
            <a:r>
              <a:rPr lang="en-US" altLang="zh-CN" sz="1600">
                <a:latin typeface="Times New Roman" panose="02020603050405020304" pitchFamily="18" charset="0"/>
              </a:rPr>
              <a:t>        </a:t>
            </a:r>
            <a:r>
              <a:rPr lang="zh-CN" altLang="zh-CN" sz="1600">
                <a:latin typeface="Times New Roman" panose="02020603050405020304" pitchFamily="18" charset="0"/>
              </a:rPr>
              <a:t>命名新建文件为</a:t>
            </a:r>
            <a:r>
              <a:rPr lang="en-US" altLang="zh-CN" sz="1600">
                <a:latin typeface="Times New Roman" panose="02020603050405020304" pitchFamily="18" charset="0"/>
              </a:rPr>
              <a:t>“my_node.cpp”</a:t>
            </a:r>
            <a:r>
              <a:rPr lang="zh-CN" altLang="zh-CN" sz="1600">
                <a:latin typeface="Times New Roman" panose="02020603050405020304" pitchFamily="18" charset="0"/>
              </a:rPr>
              <a:t>。</a:t>
            </a:r>
            <a:endParaRPr lang="zh-CN" altLang="zh-CN" sz="1600">
              <a:latin typeface="Calibri" panose="020F0502020204030204" pitchFamily="34" charset="0"/>
            </a:endParaRPr>
          </a:p>
        </p:txBody>
      </p:sp>
      <p:sp>
        <p:nvSpPr>
          <p:cNvPr id="22539" name="文本框 12"/>
          <p:cNvSpPr txBox="1">
            <a:spLocks noChangeArrowheads="1"/>
          </p:cNvSpPr>
          <p:nvPr/>
        </p:nvSpPr>
        <p:spPr bwMode="auto">
          <a:xfrm>
            <a:off x="663575" y="2897188"/>
            <a:ext cx="4752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1</a:t>
            </a:r>
            <a:r>
              <a:rPr lang="zh-CN" altLang="zh-CN" sz="1600" b="1">
                <a:latin typeface="Times New Roman" panose="02020603050405020304" pitchFamily="18" charset="0"/>
              </a:rPr>
              <a:t>、编写节点代码</a:t>
            </a:r>
            <a:endParaRPr lang="zh-CN" altLang="zh-CN" sz="1600">
              <a:latin typeface="Calibri" panose="020F0502020204030204" pitchFamily="34" charset="0"/>
            </a:endParaRPr>
          </a:p>
        </p:txBody>
      </p:sp>
      <p:sp>
        <p:nvSpPr>
          <p:cNvPr id="22540"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latin typeface="Times New Roman" panose="02020603050405020304" pitchFamily="18" charset="0"/>
              </a:rPr>
              <a:t>3.1  </a:t>
            </a:r>
            <a:r>
              <a:rPr lang="zh-CN" altLang="zh-CN" sz="2800" b="1">
                <a:latin typeface="Times New Roman" panose="02020603050405020304" pitchFamily="18" charset="0"/>
              </a:rPr>
              <a:t>节点</a:t>
            </a:r>
            <a:r>
              <a:rPr lang="en-US" altLang="zh-CN" sz="2800" b="1">
                <a:latin typeface="Times New Roman" panose="02020603050405020304" pitchFamily="18" charset="0"/>
              </a:rPr>
              <a:t>Node</a:t>
            </a:r>
            <a:r>
              <a:rPr lang="zh-CN" altLang="zh-CN" sz="2800" b="1">
                <a:latin typeface="Times New Roman" panose="02020603050405020304" pitchFamily="18" charset="0"/>
              </a:rPr>
              <a:t>和软件包</a:t>
            </a:r>
            <a:r>
              <a:rPr lang="en-US" altLang="zh-CN" sz="2800" b="1">
                <a:latin typeface="Times New Roman" panose="02020603050405020304" pitchFamily="18" charset="0"/>
              </a:rPr>
              <a:t>Package</a:t>
            </a:r>
            <a:endParaRPr lang="zh-CN" altLang="zh-CN" sz="2800" b="1">
              <a:latin typeface="Times New Roman" panose="02020603050405020304" pitchFamily="18" charset="0"/>
              <a:ea typeface="SimHei" panose="02010609060101010101" pitchFamily="49" charset="-122"/>
            </a:endParaRPr>
          </a:p>
        </p:txBody>
      </p:sp>
      <p:sp>
        <p:nvSpPr>
          <p:cNvPr id="22541" name="文本框 4"/>
          <p:cNvSpPr txBox="1">
            <a:spLocks noChangeArrowheads="1"/>
          </p:cNvSpPr>
          <p:nvPr/>
        </p:nvSpPr>
        <p:spPr bwMode="auto">
          <a:xfrm>
            <a:off x="647700" y="2381250"/>
            <a:ext cx="47529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3.1.2 </a:t>
            </a:r>
            <a:r>
              <a:rPr lang="zh-CN" altLang="zh-CN" b="1">
                <a:latin typeface="Times New Roman" panose="02020603050405020304" pitchFamily="18" charset="0"/>
              </a:rPr>
              <a:t>编写节点</a:t>
            </a:r>
            <a:r>
              <a:rPr lang="en-US" altLang="zh-CN" b="1">
                <a:latin typeface="Times New Roman" panose="02020603050405020304" pitchFamily="18" charset="0"/>
              </a:rPr>
              <a:t>Node</a:t>
            </a:r>
            <a:endParaRPr lang="zh-CN" altLang="zh-CN" sz="1400">
              <a:latin typeface="Calibri" panose="020F0502020204030204" pitchFamily="34" charset="0"/>
            </a:endParaRPr>
          </a:p>
        </p:txBody>
      </p:sp>
      <p:pic>
        <p:nvPicPr>
          <p:cNvPr id="22542" name="图片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59000" y="3632200"/>
            <a:ext cx="5184775" cy="238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文本框 9"/>
          <p:cNvSpPr txBox="1">
            <a:spLocks noChangeArrowheads="1"/>
          </p:cNvSpPr>
          <p:nvPr/>
        </p:nvSpPr>
        <p:spPr bwMode="auto">
          <a:xfrm>
            <a:off x="755650" y="1341438"/>
            <a:ext cx="7777163" cy="452437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en-US" altLang="zh-CN" sz="1600">
                <a:latin typeface="Times New Roman" panose="02020603050405020304" pitchFamily="18" charset="0"/>
              </a:rPr>
              <a:t>#include "rclcpp/rclcpp.hpp"</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int main(int argc, char * argv[])</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rclcpp::init(argc, argv);</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auto node = std::make_shared&lt;rclcpp::Node&gt;("my_node");</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RCLCPP_INFO(node-&gt;get_logger(), "Hello world!");</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while (rclcpp::ok())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rclcpp::shutdown();</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return 0;</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a:t>
            </a:r>
            <a:endParaRPr lang="zh-CN" altLang="en-US" sz="1600"/>
          </a:p>
        </p:txBody>
      </p:sp>
      <p:sp>
        <p:nvSpPr>
          <p:cNvPr id="23554"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latin typeface="Times New Roman" panose="02020603050405020304" pitchFamily="18" charset="0"/>
              </a:rPr>
              <a:t>3.1  </a:t>
            </a:r>
            <a:r>
              <a:rPr lang="zh-CN" altLang="zh-CN" sz="2800" b="1">
                <a:latin typeface="Times New Roman" panose="02020603050405020304" pitchFamily="18" charset="0"/>
              </a:rPr>
              <a:t>节点</a:t>
            </a:r>
            <a:r>
              <a:rPr lang="en-US" altLang="zh-CN" sz="2800" b="1">
                <a:latin typeface="Times New Roman" panose="02020603050405020304" pitchFamily="18" charset="0"/>
              </a:rPr>
              <a:t>Node</a:t>
            </a:r>
            <a:r>
              <a:rPr lang="zh-CN" altLang="zh-CN" sz="2800" b="1">
                <a:latin typeface="Times New Roman" panose="02020603050405020304" pitchFamily="18" charset="0"/>
              </a:rPr>
              <a:t>和软件包</a:t>
            </a:r>
            <a:r>
              <a:rPr lang="en-US" altLang="zh-CN" sz="2800" b="1">
                <a:latin typeface="Times New Roman" panose="02020603050405020304" pitchFamily="18" charset="0"/>
              </a:rPr>
              <a:t>Package</a:t>
            </a:r>
            <a:endParaRPr lang="zh-CN" altLang="zh-CN" sz="2800" b="1">
              <a:latin typeface="Times New Roman" panose="02020603050405020304" pitchFamily="18" charset="0"/>
              <a:ea typeface="SimHei" panose="02010609060101010101" pitchFamily="49" charset="-122"/>
            </a:endParaRP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文本框 12"/>
          <p:cNvSpPr txBox="1">
            <a:spLocks noChangeArrowheads="1"/>
          </p:cNvSpPr>
          <p:nvPr/>
        </p:nvSpPr>
        <p:spPr bwMode="auto">
          <a:xfrm>
            <a:off x="755650" y="1531938"/>
            <a:ext cx="47513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b="1">
                <a:latin typeface="Times New Roman" panose="02020603050405020304" pitchFamily="18" charset="0"/>
              </a:rPr>
              <a:t>2</a:t>
            </a:r>
            <a:r>
              <a:rPr lang="zh-CN" altLang="en-US" b="1">
                <a:latin typeface="Times New Roman" panose="02020603050405020304" pitchFamily="18" charset="0"/>
              </a:rPr>
              <a:t>、</a:t>
            </a:r>
            <a:r>
              <a:rPr lang="zh-CN" altLang="zh-CN" b="1">
                <a:latin typeface="Times New Roman" panose="02020603050405020304" pitchFamily="18" charset="0"/>
              </a:rPr>
              <a:t>设置编译规则</a:t>
            </a:r>
            <a:endParaRPr lang="zh-CN" altLang="zh-CN" sz="1600">
              <a:latin typeface="Calibri" panose="020F0502020204030204" pitchFamily="34" charset="0"/>
            </a:endParaRPr>
          </a:p>
        </p:txBody>
      </p:sp>
      <p:sp>
        <p:nvSpPr>
          <p:cNvPr id="24578"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latin typeface="Times New Roman" panose="02020603050405020304" pitchFamily="18" charset="0"/>
              </a:rPr>
              <a:t>3.1  </a:t>
            </a:r>
            <a:r>
              <a:rPr lang="zh-CN" altLang="zh-CN" sz="2800" b="1">
                <a:latin typeface="Times New Roman" panose="02020603050405020304" pitchFamily="18" charset="0"/>
              </a:rPr>
              <a:t>节点</a:t>
            </a:r>
            <a:r>
              <a:rPr lang="en-US" altLang="zh-CN" sz="2800" b="1">
                <a:latin typeface="Times New Roman" panose="02020603050405020304" pitchFamily="18" charset="0"/>
              </a:rPr>
              <a:t>Node</a:t>
            </a:r>
            <a:r>
              <a:rPr lang="zh-CN" altLang="zh-CN" sz="2800" b="1">
                <a:latin typeface="Times New Roman" panose="02020603050405020304" pitchFamily="18" charset="0"/>
              </a:rPr>
              <a:t>和软件包</a:t>
            </a:r>
            <a:r>
              <a:rPr lang="en-US" altLang="zh-CN" sz="2800" b="1">
                <a:latin typeface="Times New Roman" panose="02020603050405020304" pitchFamily="18" charset="0"/>
              </a:rPr>
              <a:t>Package</a:t>
            </a:r>
            <a:endParaRPr lang="zh-CN" altLang="zh-CN" sz="2800" b="1">
              <a:latin typeface="Times New Roman" panose="02020603050405020304" pitchFamily="18" charset="0"/>
              <a:ea typeface="SimHei" panose="02010609060101010101" pitchFamily="49" charset="-122"/>
            </a:endParaRPr>
          </a:p>
        </p:txBody>
      </p:sp>
      <p:graphicFrame>
        <p:nvGraphicFramePr>
          <p:cNvPr id="10" name="表格 9"/>
          <p:cNvGraphicFramePr>
            <a:graphicFrameLocks noGrp="1"/>
          </p:cNvGraphicFramePr>
          <p:nvPr/>
        </p:nvGraphicFramePr>
        <p:xfrm>
          <a:off x="1042988" y="2025650"/>
          <a:ext cx="7200900" cy="244475"/>
        </p:xfrm>
        <a:graphic>
          <a:graphicData uri="http://schemas.openxmlformats.org/drawingml/2006/table">
            <a:tbl>
              <a:tblPr firstRow="1" firstCol="1" bandRow="1">
                <a:tableStyleId>{5C22544A-7EE6-4342-B048-85BDC9FD1C3A}</a:tableStyleId>
              </a:tblPr>
              <a:tblGrid>
                <a:gridCol w="7200900"/>
              </a:tblGrid>
              <a:tr h="244475">
                <a:tc>
                  <a:txBody>
                    <a:bodyPr/>
                    <a:lstStyle/>
                    <a:p>
                      <a:pPr marL="0" indent="0" algn="just" defTabSz="914400" eaLnBrk="1" fontAlgn="base" latinLnBrk="0" hangingPunct="1">
                        <a:lnSpc>
                          <a:spcPct val="100000"/>
                        </a:lnSpc>
                        <a:spcBef>
                          <a:spcPct val="0"/>
                        </a:spcBef>
                        <a:spcAft>
                          <a:spcPct val="0"/>
                        </a:spcAft>
                        <a:buNone/>
                      </a:pPr>
                      <a:r>
                        <a:rPr lang="en-US"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find_package</a:t>
                      </a:r>
                      <a:r>
                        <a:rPr lang="en-US" sz="1600" b="0" i="0" u="none" kern="0" baseline="0" dirty="0">
                          <a:solidFill>
                            <a:schemeClr val="tx1"/>
                          </a:solidFill>
                          <a:effectLst/>
                          <a:latin typeface="Times New Roman" panose="02020603050405020304" pitchFamily="18" charset="0"/>
                          <a:ea typeface="+mn-ea"/>
                          <a:cs typeface="Times New Roman" panose="02020603050405020304" pitchFamily="18" charset="0"/>
                        </a:rPr>
                        <a:t>(</a:t>
                      </a:r>
                      <a:r>
                        <a:rPr lang="en-US"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rclcpp</a:t>
                      </a:r>
                      <a:r>
                        <a:rPr lang="en-US" sz="1600" b="0" i="0" u="none" kern="0" baseline="0" dirty="0">
                          <a:solidFill>
                            <a:schemeClr val="tx1"/>
                          </a:solidFill>
                          <a:effectLst/>
                          <a:latin typeface="Times New Roman" panose="02020603050405020304" pitchFamily="18" charset="0"/>
                          <a:ea typeface="+mn-ea"/>
                          <a:cs typeface="Times New Roman" panose="02020603050405020304" pitchFamily="18" charset="0"/>
                        </a:rPr>
                        <a:t> REQUIRED)</a:t>
                      </a:r>
                      <a:endParaRPr lang="zh-CN" altLang="en-US" sz="1600" b="0" i="0" u="none" kern="0" baseline="0" dirty="0">
                        <a:solidFill>
                          <a:schemeClr val="tx1"/>
                        </a:solidFill>
                        <a:effectLst/>
                        <a:latin typeface="Times New Roman" panose="02020603050405020304" pitchFamily="18" charset="0"/>
                        <a:ea typeface="+mn-ea"/>
                        <a:cs typeface="Times New Roman" panose="02020603050405020304" pitchFamily="18" charset="0"/>
                      </a:endParaRPr>
                    </a:p>
                  </a:txBody>
                  <a:tcPr marL="68581" marR="68581" marT="0" marB="0">
                    <a:solidFill>
                      <a:schemeClr val="bg2">
                        <a:lumMod val="20000"/>
                        <a:lumOff val="80000"/>
                      </a:schemeClr>
                    </a:solidFill>
                  </a:tcPr>
                </a:tc>
              </a:tr>
            </a:tbl>
          </a:graphicData>
        </a:graphic>
      </p:graphicFrame>
      <p:graphicFrame>
        <p:nvGraphicFramePr>
          <p:cNvPr id="11" name="表格 10"/>
          <p:cNvGraphicFramePr>
            <a:graphicFrameLocks noGrp="1"/>
          </p:cNvGraphicFramePr>
          <p:nvPr/>
        </p:nvGraphicFramePr>
        <p:xfrm>
          <a:off x="1042988" y="2359025"/>
          <a:ext cx="7200900" cy="488950"/>
        </p:xfrm>
        <a:graphic>
          <a:graphicData uri="http://schemas.openxmlformats.org/drawingml/2006/table">
            <a:tbl>
              <a:tblPr firstRow="1" firstCol="1" bandRow="1">
                <a:tableStyleId>{5C22544A-7EE6-4342-B048-85BDC9FD1C3A}</a:tableStyleId>
              </a:tblPr>
              <a:tblGrid>
                <a:gridCol w="7200900"/>
              </a:tblGrid>
              <a:tr h="488950">
                <a:tc>
                  <a:txBody>
                    <a:bodyPr/>
                    <a:lstStyle/>
                    <a:p>
                      <a:pPr marL="0" indent="0" algn="just" defTabSz="914400" eaLnBrk="1" fontAlgn="base" latinLnBrk="0" hangingPunct="1">
                        <a:lnSpc>
                          <a:spcPct val="100000"/>
                        </a:lnSpc>
                        <a:spcBef>
                          <a:spcPct val="0"/>
                        </a:spcBef>
                        <a:spcAft>
                          <a:spcPct val="0"/>
                        </a:spcAft>
                        <a:buNone/>
                      </a:pPr>
                      <a:r>
                        <a:rPr lang="en-US"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add_executable</a:t>
                      </a:r>
                      <a:r>
                        <a:rPr lang="en-US" sz="1600" b="0" i="0" u="none" kern="0" baseline="0" dirty="0">
                          <a:solidFill>
                            <a:schemeClr val="tx1"/>
                          </a:solidFill>
                          <a:effectLst/>
                          <a:latin typeface="Times New Roman" panose="02020603050405020304" pitchFamily="18" charset="0"/>
                          <a:ea typeface="+mn-ea"/>
                          <a:cs typeface="Times New Roman" panose="02020603050405020304" pitchFamily="18" charset="0"/>
                        </a:rPr>
                        <a:t>(</a:t>
                      </a:r>
                      <a:r>
                        <a:rPr lang="en-US"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my_node</a:t>
                      </a:r>
                      <a:r>
                        <a:rPr lang="en-US" sz="1600" b="0" i="0" u="none" kern="0" baseline="0" dirty="0">
                          <a:solidFill>
                            <a:schemeClr val="tx1"/>
                          </a:solidFill>
                          <a:effectLst/>
                          <a:latin typeface="Times New Roman" panose="02020603050405020304" pitchFamily="18" charset="0"/>
                          <a:ea typeface="+mn-ea"/>
                          <a:cs typeface="Times New Roman" panose="02020603050405020304" pitchFamily="18" charset="0"/>
                        </a:rPr>
                        <a:t> </a:t>
                      </a:r>
                      <a:r>
                        <a:rPr lang="en-US"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src</a:t>
                      </a:r>
                      <a:r>
                        <a:rPr lang="en-US" sz="1600" b="0" i="0" u="none" kern="0" baseline="0" dirty="0">
                          <a:solidFill>
                            <a:schemeClr val="tx1"/>
                          </a:solidFill>
                          <a:effectLst/>
                          <a:latin typeface="Times New Roman" panose="02020603050405020304" pitchFamily="18" charset="0"/>
                          <a:ea typeface="+mn-ea"/>
                          <a:cs typeface="Times New Roman" panose="02020603050405020304" pitchFamily="18" charset="0"/>
                        </a:rPr>
                        <a:t>/my_node.cpp)</a:t>
                      </a:r>
                      <a:endParaRPr lang="zh-CN" altLang="en-US" sz="1600" b="0" i="0" u="none" kern="0" baseline="0" dirty="0">
                        <a:solidFill>
                          <a:schemeClr val="tx1"/>
                        </a:solidFill>
                        <a:effectLst/>
                        <a:latin typeface="Times New Roman" panose="02020603050405020304" pitchFamily="18" charset="0"/>
                        <a:ea typeface="+mn-ea"/>
                        <a:cs typeface="Times New Roman" panose="02020603050405020304" pitchFamily="18" charset="0"/>
                      </a:endParaRPr>
                    </a:p>
                    <a:p>
                      <a:pPr marL="0" indent="0" algn="just" defTabSz="914400" eaLnBrk="1" fontAlgn="base" latinLnBrk="0" hangingPunct="1">
                        <a:lnSpc>
                          <a:spcPct val="100000"/>
                        </a:lnSpc>
                        <a:spcBef>
                          <a:spcPct val="0"/>
                        </a:spcBef>
                        <a:spcAft>
                          <a:spcPct val="0"/>
                        </a:spcAft>
                        <a:buNone/>
                      </a:pPr>
                      <a:r>
                        <a:rPr lang="en-US"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ament_target_dependencies</a:t>
                      </a:r>
                      <a:r>
                        <a:rPr lang="en-US" sz="1600" b="0" i="0" u="none" kern="0" baseline="0" dirty="0">
                          <a:solidFill>
                            <a:schemeClr val="tx1"/>
                          </a:solidFill>
                          <a:effectLst/>
                          <a:latin typeface="Times New Roman" panose="02020603050405020304" pitchFamily="18" charset="0"/>
                          <a:ea typeface="+mn-ea"/>
                          <a:cs typeface="Times New Roman" panose="02020603050405020304" pitchFamily="18" charset="0"/>
                        </a:rPr>
                        <a:t>(</a:t>
                      </a:r>
                      <a:r>
                        <a:rPr lang="en-US"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my_node</a:t>
                      </a:r>
                      <a:r>
                        <a:rPr lang="en-US" sz="1600" b="0" i="0" u="none" kern="0" baseline="0" dirty="0">
                          <a:solidFill>
                            <a:schemeClr val="tx1"/>
                          </a:solidFill>
                          <a:effectLst/>
                          <a:latin typeface="Times New Roman" panose="02020603050405020304" pitchFamily="18" charset="0"/>
                          <a:ea typeface="+mn-ea"/>
                          <a:cs typeface="Times New Roman" panose="02020603050405020304" pitchFamily="18" charset="0"/>
                        </a:rPr>
                        <a:t> "</a:t>
                      </a:r>
                      <a:r>
                        <a:rPr lang="en-US"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rclcpp</a:t>
                      </a:r>
                      <a:r>
                        <a:rPr lang="en-US" sz="1600" b="0" i="0" u="none" kern="0" baseline="0" dirty="0">
                          <a:solidFill>
                            <a:schemeClr val="tx1"/>
                          </a:solidFill>
                          <a:effectLst/>
                          <a:latin typeface="Times New Roman" panose="02020603050405020304" pitchFamily="18" charset="0"/>
                          <a:ea typeface="+mn-ea"/>
                          <a:cs typeface="Times New Roman" panose="02020603050405020304" pitchFamily="18" charset="0"/>
                        </a:rPr>
                        <a:t>")</a:t>
                      </a:r>
                      <a:endParaRPr lang="zh-CN" altLang="en-US" sz="1600" b="0" i="0" u="none" kern="0" baseline="0" dirty="0">
                        <a:solidFill>
                          <a:schemeClr val="tx1"/>
                        </a:solidFill>
                        <a:effectLst/>
                        <a:latin typeface="Times New Roman" panose="02020603050405020304" pitchFamily="18" charset="0"/>
                        <a:ea typeface="+mn-ea"/>
                        <a:cs typeface="Times New Roman" panose="02020603050405020304" pitchFamily="18" charset="0"/>
                      </a:endParaRPr>
                    </a:p>
                  </a:txBody>
                  <a:tcPr marL="68581" marR="68581" marT="0" marB="0">
                    <a:solidFill>
                      <a:schemeClr val="bg2">
                        <a:lumMod val="20000"/>
                        <a:lumOff val="80000"/>
                      </a:schemeClr>
                    </a:solidFill>
                  </a:tcPr>
                </a:tc>
              </a:tr>
            </a:tbl>
          </a:graphicData>
        </a:graphic>
      </p:graphicFrame>
      <p:graphicFrame>
        <p:nvGraphicFramePr>
          <p:cNvPr id="12" name="表格 11"/>
          <p:cNvGraphicFramePr>
            <a:graphicFrameLocks noGrp="1"/>
          </p:cNvGraphicFramePr>
          <p:nvPr/>
        </p:nvGraphicFramePr>
        <p:xfrm>
          <a:off x="1042988" y="2935288"/>
          <a:ext cx="7200900" cy="731837"/>
        </p:xfrm>
        <a:graphic>
          <a:graphicData uri="http://schemas.openxmlformats.org/drawingml/2006/table">
            <a:tbl>
              <a:tblPr firstRow="1" firstCol="1" bandRow="1">
                <a:tableStyleId>{5C22544A-7EE6-4342-B048-85BDC9FD1C3A}</a:tableStyleId>
              </a:tblPr>
              <a:tblGrid>
                <a:gridCol w="7200900"/>
              </a:tblGrid>
              <a:tr h="731837">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install(TARGETS</a:t>
                      </a:r>
                      <a:endParaRPr lang="zh-CN" sz="1600" b="0" kern="100" dirty="0">
                        <a:solidFill>
                          <a:schemeClr val="tx1"/>
                        </a:solidFill>
                        <a:effectLst/>
                        <a:latin typeface="Times New Roman" panose="02020603050405020304" pitchFamily="18" charset="0"/>
                        <a:cs typeface="Times New Roman" panose="02020603050405020304" pitchFamily="18" charset="0"/>
                      </a:endParaRPr>
                    </a:p>
                    <a:p>
                      <a:pPr algn="just"/>
                      <a:r>
                        <a:rPr lang="en-US" sz="1600" b="0" kern="0" dirty="0">
                          <a:solidFill>
                            <a:schemeClr val="tx1"/>
                          </a:solidFill>
                          <a:effectLst/>
                          <a:latin typeface="Times New Roman" panose="02020603050405020304" pitchFamily="18" charset="0"/>
                          <a:cs typeface="Times New Roman" panose="02020603050405020304" pitchFamily="18" charset="0"/>
                        </a:rPr>
                        <a:t>  </a:t>
                      </a:r>
                      <a:r>
                        <a:rPr lang="en-US" sz="1600" b="0" kern="0" dirty="0" err="1">
                          <a:solidFill>
                            <a:schemeClr val="tx1"/>
                          </a:solidFill>
                          <a:effectLst/>
                          <a:latin typeface="Times New Roman" panose="02020603050405020304" pitchFamily="18" charset="0"/>
                          <a:cs typeface="Times New Roman" panose="02020603050405020304" pitchFamily="18" charset="0"/>
                        </a:rPr>
                        <a:t>my_node</a:t>
                      </a:r>
                      <a:endParaRPr lang="zh-CN" sz="1600" b="0" kern="100" dirty="0">
                        <a:solidFill>
                          <a:schemeClr val="tx1"/>
                        </a:solidFill>
                        <a:effectLst/>
                        <a:latin typeface="Times New Roman" panose="02020603050405020304" pitchFamily="18" charset="0"/>
                        <a:cs typeface="Times New Roman" panose="02020603050405020304" pitchFamily="18" charset="0"/>
                      </a:endParaRPr>
                    </a:p>
                    <a:p>
                      <a:pPr algn="just"/>
                      <a:r>
                        <a:rPr lang="en-US" sz="1600" b="0" kern="0" dirty="0">
                          <a:solidFill>
                            <a:schemeClr val="tx1"/>
                          </a:solidFill>
                          <a:effectLst/>
                          <a:latin typeface="Times New Roman" panose="02020603050405020304" pitchFamily="18" charset="0"/>
                          <a:cs typeface="Times New Roman" panose="02020603050405020304" pitchFamily="18" charset="0"/>
                        </a:rPr>
                        <a:t>  DESTINATION lib/${PROJECT_NAME}) </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bl>
          </a:graphicData>
        </a:graphic>
      </p:graphicFrame>
      <p:sp>
        <p:nvSpPr>
          <p:cNvPr id="24597" name="文本框 15"/>
          <p:cNvSpPr txBox="1">
            <a:spLocks noChangeArrowheads="1"/>
          </p:cNvSpPr>
          <p:nvPr/>
        </p:nvSpPr>
        <p:spPr bwMode="auto">
          <a:xfrm>
            <a:off x="539750" y="3738563"/>
            <a:ext cx="457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8605">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r>
              <a:rPr lang="en-US" altLang="zh-CN" sz="1600" b="1">
                <a:latin typeface="Times New Roman" panose="02020603050405020304" pitchFamily="18" charset="0"/>
              </a:rPr>
              <a:t>3</a:t>
            </a:r>
            <a:r>
              <a:rPr lang="zh-CN" altLang="en-US" sz="1600" b="1">
                <a:latin typeface="Times New Roman" panose="02020603050405020304" pitchFamily="18" charset="0"/>
              </a:rPr>
              <a:t>、</a:t>
            </a:r>
            <a:r>
              <a:rPr lang="zh-CN" altLang="zh-CN" sz="1600" b="1">
                <a:latin typeface="Times New Roman" panose="02020603050405020304" pitchFamily="18" charset="0"/>
              </a:rPr>
              <a:t>修改软件包信息</a:t>
            </a:r>
            <a:endParaRPr lang="zh-CN" altLang="zh-CN" sz="1600">
              <a:latin typeface="Calibri" panose="020F0502020204030204" pitchFamily="34" charset="0"/>
            </a:endParaRPr>
          </a:p>
        </p:txBody>
      </p:sp>
      <p:sp>
        <p:nvSpPr>
          <p:cNvPr id="24598" name="文本框 17"/>
          <p:cNvSpPr txBox="1">
            <a:spLocks noChangeArrowheads="1"/>
          </p:cNvSpPr>
          <p:nvPr/>
        </p:nvSpPr>
        <p:spPr bwMode="auto">
          <a:xfrm>
            <a:off x="1042988" y="4168775"/>
            <a:ext cx="7200900" cy="338138"/>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&lt;depend&gt;rclcpp&lt;/depend&gt;</a:t>
            </a:r>
            <a:endParaRPr lang="zh-CN" altLang="en-US" sz="1600"/>
          </a:p>
        </p:txBody>
      </p:sp>
      <p:sp>
        <p:nvSpPr>
          <p:cNvPr id="24599" name="文本框 18"/>
          <p:cNvSpPr txBox="1">
            <a:spLocks noChangeArrowheads="1"/>
          </p:cNvSpPr>
          <p:nvPr/>
        </p:nvSpPr>
        <p:spPr bwMode="auto">
          <a:xfrm>
            <a:off x="787400" y="4668838"/>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4</a:t>
            </a:r>
            <a:r>
              <a:rPr lang="zh-CN" altLang="zh-CN" sz="1600" b="1">
                <a:latin typeface="Times New Roman" panose="02020603050405020304" pitchFamily="18" charset="0"/>
              </a:rPr>
              <a:t>、编译软件包</a:t>
            </a:r>
            <a:endParaRPr lang="zh-CN" altLang="zh-CN" sz="1600">
              <a:latin typeface="Calibri" panose="020F0502020204030204" pitchFamily="34" charset="0"/>
            </a:endParaRPr>
          </a:p>
        </p:txBody>
      </p:sp>
      <p:graphicFrame>
        <p:nvGraphicFramePr>
          <p:cNvPr id="20" name="表格 19"/>
          <p:cNvGraphicFramePr>
            <a:graphicFrameLocks noGrp="1"/>
          </p:cNvGraphicFramePr>
          <p:nvPr/>
        </p:nvGraphicFramePr>
        <p:xfrm>
          <a:off x="1041400" y="5029200"/>
          <a:ext cx="7200900" cy="487364"/>
        </p:xfrm>
        <a:graphic>
          <a:graphicData uri="http://schemas.openxmlformats.org/drawingml/2006/table">
            <a:tbl>
              <a:tblPr firstRow="1" firstCol="1" bandRow="1">
                <a:tableStyleId>{5C22544A-7EE6-4342-B048-85BDC9FD1C3A}</a:tableStyleId>
              </a:tblPr>
              <a:tblGrid>
                <a:gridCol w="7200900"/>
              </a:tblGrid>
              <a:tr h="243682">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cd ~/ros2_ws</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r h="243682">
                <a:tc>
                  <a:txBody>
                    <a:bodyPr/>
                    <a:lstStyle/>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colcon</a:t>
                      </a:r>
                      <a:r>
                        <a:rPr lang="en-US" sz="1600" b="0" kern="0" dirty="0">
                          <a:solidFill>
                            <a:schemeClr val="tx1"/>
                          </a:solidFill>
                          <a:effectLst/>
                          <a:latin typeface="Times New Roman" panose="02020603050405020304" pitchFamily="18" charset="0"/>
                          <a:cs typeface="Times New Roman" panose="02020603050405020304" pitchFamily="18" charset="0"/>
                        </a:rPr>
                        <a:t> build</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1" marR="68581" marT="0" marB="0">
                    <a:solidFill>
                      <a:schemeClr val="bg2">
                        <a:lumMod val="20000"/>
                        <a:lumOff val="80000"/>
                      </a:schemeClr>
                    </a:solidFill>
                  </a:tcPr>
                </a:tc>
              </a:tr>
            </a:tbl>
          </a:graphicData>
        </a:graphic>
      </p:graphicFrame>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latin typeface="Times New Roman" panose="02020603050405020304" pitchFamily="18" charset="0"/>
              </a:rPr>
              <a:t>3.1  </a:t>
            </a:r>
            <a:r>
              <a:rPr lang="zh-CN" altLang="zh-CN" sz="2800" b="1">
                <a:latin typeface="Times New Roman" panose="02020603050405020304" pitchFamily="18" charset="0"/>
              </a:rPr>
              <a:t>节点</a:t>
            </a:r>
            <a:r>
              <a:rPr lang="en-US" altLang="zh-CN" sz="2800" b="1">
                <a:latin typeface="Times New Roman" panose="02020603050405020304" pitchFamily="18" charset="0"/>
              </a:rPr>
              <a:t>Node</a:t>
            </a:r>
            <a:r>
              <a:rPr lang="zh-CN" altLang="zh-CN" sz="2800" b="1">
                <a:latin typeface="Times New Roman" panose="02020603050405020304" pitchFamily="18" charset="0"/>
              </a:rPr>
              <a:t>和软件包</a:t>
            </a:r>
            <a:r>
              <a:rPr lang="en-US" altLang="zh-CN" sz="2800" b="1">
                <a:latin typeface="Times New Roman" panose="02020603050405020304" pitchFamily="18" charset="0"/>
              </a:rPr>
              <a:t>Package</a:t>
            </a:r>
            <a:endParaRPr lang="zh-CN" altLang="zh-CN" sz="2800" b="1">
              <a:latin typeface="Times New Roman" panose="02020603050405020304" pitchFamily="18" charset="0"/>
              <a:ea typeface="SimHei" panose="02010609060101010101" pitchFamily="49" charset="-122"/>
            </a:endParaRPr>
          </a:p>
        </p:txBody>
      </p:sp>
      <p:sp>
        <p:nvSpPr>
          <p:cNvPr id="25602" name="文本框 3"/>
          <p:cNvSpPr txBox="1">
            <a:spLocks noChangeArrowheads="1"/>
          </p:cNvSpPr>
          <p:nvPr/>
        </p:nvSpPr>
        <p:spPr bwMode="auto">
          <a:xfrm>
            <a:off x="827088" y="1341438"/>
            <a:ext cx="457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3.1.3 </a:t>
            </a:r>
            <a:r>
              <a:rPr lang="zh-CN" altLang="zh-CN" b="1">
                <a:latin typeface="Times New Roman" panose="02020603050405020304" pitchFamily="18" charset="0"/>
              </a:rPr>
              <a:t>运行节点</a:t>
            </a:r>
            <a:r>
              <a:rPr lang="en-US" altLang="zh-CN" b="1">
                <a:latin typeface="Times New Roman" panose="02020603050405020304" pitchFamily="18" charset="0"/>
              </a:rPr>
              <a:t>Node</a:t>
            </a:r>
            <a:endParaRPr lang="zh-CN" altLang="zh-CN" sz="1400">
              <a:latin typeface="Calibri" panose="020F0502020204030204" pitchFamily="34" charset="0"/>
            </a:endParaRPr>
          </a:p>
        </p:txBody>
      </p:sp>
      <p:sp>
        <p:nvSpPr>
          <p:cNvPr id="25603" name="文本框 16"/>
          <p:cNvSpPr txBox="1">
            <a:spLocks noChangeArrowheads="1"/>
          </p:cNvSpPr>
          <p:nvPr/>
        </p:nvSpPr>
        <p:spPr bwMode="auto">
          <a:xfrm>
            <a:off x="1116013" y="2452688"/>
            <a:ext cx="7127875" cy="338137"/>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ros2 run my_pkg my_node</a:t>
            </a:r>
            <a:endParaRPr lang="zh-CN" altLang="en-US" sz="1600"/>
          </a:p>
        </p:txBody>
      </p:sp>
      <p:sp>
        <p:nvSpPr>
          <p:cNvPr id="25604" name="文本框 21"/>
          <p:cNvSpPr txBox="1">
            <a:spLocks noChangeArrowheads="1"/>
          </p:cNvSpPr>
          <p:nvPr/>
        </p:nvSpPr>
        <p:spPr bwMode="auto">
          <a:xfrm>
            <a:off x="1116013" y="1957388"/>
            <a:ext cx="7127875" cy="338137"/>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source install/setup.bash</a:t>
            </a:r>
            <a:endParaRPr lang="zh-CN" altLang="en-US" sz="1600"/>
          </a:p>
        </p:txBody>
      </p:sp>
      <p:pic>
        <p:nvPicPr>
          <p:cNvPr id="25605" name="图片 2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7163" y="3141663"/>
            <a:ext cx="6289675"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文本框 19"/>
          <p:cNvSpPr txBox="1">
            <a:spLocks noChangeArrowheads="1"/>
          </p:cNvSpPr>
          <p:nvPr/>
        </p:nvSpPr>
        <p:spPr bwMode="auto">
          <a:xfrm>
            <a:off x="468313" y="2606675"/>
            <a:ext cx="820896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20000"/>
              </a:lnSpc>
            </a:pPr>
            <a:r>
              <a:rPr lang="en-US" altLang="zh-CN" sz="2000"/>
              <a:t>             </a:t>
            </a:r>
            <a:endParaRPr lang="zh-CN" altLang="en-US" sz="2000" b="1">
              <a:latin typeface="楷体_GB2312" pitchFamily="49" charset="-122"/>
              <a:ea typeface="楷体_GB2312" pitchFamily="49" charset="-122"/>
            </a:endParaRPr>
          </a:p>
        </p:txBody>
      </p:sp>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3.2 </a:t>
            </a:r>
            <a:r>
              <a:rPr lang="zh-CN" altLang="zh-CN" sz="2800" b="1" kern="0" dirty="0">
                <a:latin typeface="Times New Roman" panose="02020603050405020304" pitchFamily="18" charset="0"/>
                <a:cs typeface="Times New Roman" panose="02020603050405020304" pitchFamily="18" charset="0"/>
              </a:rPr>
              <a:t>话题</a:t>
            </a:r>
            <a:r>
              <a:rPr lang="en-US" altLang="zh-CN" sz="2800" b="1" kern="0" dirty="0">
                <a:latin typeface="Times New Roman" panose="02020603050405020304" pitchFamily="18" charset="0"/>
                <a:cs typeface="Times New Roman" panose="02020603050405020304" pitchFamily="18" charset="0"/>
              </a:rPr>
              <a:t>Topic</a:t>
            </a:r>
            <a:r>
              <a:rPr lang="zh-CN" altLang="zh-CN" sz="2800" b="1" kern="0" dirty="0">
                <a:latin typeface="Times New Roman" panose="02020603050405020304" pitchFamily="18" charset="0"/>
                <a:cs typeface="Times New Roman" panose="02020603050405020304" pitchFamily="18" charset="0"/>
              </a:rPr>
              <a:t>和消息</a:t>
            </a:r>
            <a:r>
              <a:rPr lang="en-US" altLang="zh-CN" sz="2800" b="1" kern="0" dirty="0">
                <a:latin typeface="Times New Roman" panose="02020603050405020304" pitchFamily="18" charset="0"/>
                <a:cs typeface="Times New Roman" panose="02020603050405020304" pitchFamily="18" charset="0"/>
              </a:rPr>
              <a:t>Message</a:t>
            </a:r>
            <a:endParaRPr lang="zh-CN" altLang="zh-CN" sz="2800" b="1" dirty="0">
              <a:latin typeface="SimHei" panose="02010609060101010101" pitchFamily="49" charset="-122"/>
              <a:ea typeface="SimHei" panose="02010609060101010101" pitchFamily="49" charset="-122"/>
              <a:cs typeface="Times New Roman" panose="02020603050405020304" pitchFamily="18" charset="0"/>
            </a:endParaRPr>
          </a:p>
        </p:txBody>
      </p:sp>
      <p:sp>
        <p:nvSpPr>
          <p:cNvPr id="26627" name="文本框 3"/>
          <p:cNvSpPr txBox="1">
            <a:spLocks noChangeArrowheads="1"/>
          </p:cNvSpPr>
          <p:nvPr/>
        </p:nvSpPr>
        <p:spPr bwMode="auto">
          <a:xfrm>
            <a:off x="900113" y="1484313"/>
            <a:ext cx="7632700" cy="338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20000"/>
              </a:lnSpc>
            </a:pPr>
            <a:r>
              <a:rPr lang="en-US" altLang="zh-CN">
                <a:latin typeface="Times New Roman" panose="02020603050405020304" pitchFamily="18" charset="0"/>
              </a:rPr>
              <a:t>        </a:t>
            </a:r>
            <a:r>
              <a:rPr lang="zh-CN" altLang="zh-CN">
                <a:latin typeface="Times New Roman" panose="02020603050405020304" pitchFamily="18" charset="0"/>
              </a:rPr>
              <a:t>在</a:t>
            </a:r>
            <a:r>
              <a:rPr lang="en-US" altLang="zh-CN">
                <a:latin typeface="Times New Roman" panose="02020603050405020304" pitchFamily="18" charset="0"/>
              </a:rPr>
              <a:t>ROS2</a:t>
            </a:r>
            <a:r>
              <a:rPr lang="zh-CN" altLang="zh-CN">
                <a:latin typeface="Times New Roman" panose="02020603050405020304" pitchFamily="18" charset="0"/>
              </a:rPr>
              <a:t>中，</a:t>
            </a:r>
            <a:r>
              <a:rPr lang="zh-CN" altLang="zh-CN" b="1">
                <a:latin typeface="Times New Roman" panose="02020603050405020304" pitchFamily="18" charset="0"/>
              </a:rPr>
              <a:t>节点</a:t>
            </a:r>
            <a:r>
              <a:rPr lang="en-US" altLang="zh-CN" b="1">
                <a:latin typeface="Times New Roman" panose="02020603050405020304" pitchFamily="18" charset="0"/>
              </a:rPr>
              <a:t>Node</a:t>
            </a:r>
            <a:r>
              <a:rPr lang="zh-CN" altLang="zh-CN" b="1">
                <a:latin typeface="Times New Roman" panose="02020603050405020304" pitchFamily="18" charset="0"/>
              </a:rPr>
              <a:t>之间的通讯最常用的方式是话题</a:t>
            </a:r>
            <a:r>
              <a:rPr lang="en-US" altLang="zh-CN" b="1">
                <a:latin typeface="Times New Roman" panose="02020603050405020304" pitchFamily="18" charset="0"/>
              </a:rPr>
              <a:t>Topic</a:t>
            </a:r>
            <a:r>
              <a:rPr lang="zh-CN" altLang="zh-CN" b="1">
                <a:latin typeface="Times New Roman" panose="02020603050405020304" pitchFamily="18" charset="0"/>
              </a:rPr>
              <a:t>和消息</a:t>
            </a:r>
            <a:r>
              <a:rPr lang="en-US" altLang="zh-CN" b="1">
                <a:latin typeface="Times New Roman" panose="02020603050405020304" pitchFamily="18" charset="0"/>
              </a:rPr>
              <a:t>Message</a:t>
            </a:r>
            <a:r>
              <a:rPr lang="zh-CN" altLang="zh-CN" b="1">
                <a:latin typeface="Times New Roman" panose="02020603050405020304" pitchFamily="18" charset="0"/>
              </a:rPr>
              <a:t>。</a:t>
            </a:r>
            <a:r>
              <a:rPr lang="zh-CN" altLang="zh-CN">
                <a:latin typeface="Times New Roman" panose="02020603050405020304" pitchFamily="18" charset="0"/>
              </a:rPr>
              <a:t>其中话题</a:t>
            </a:r>
            <a:r>
              <a:rPr lang="en-US" altLang="zh-CN">
                <a:latin typeface="Times New Roman" panose="02020603050405020304" pitchFamily="18" charset="0"/>
              </a:rPr>
              <a:t>Topic</a:t>
            </a:r>
            <a:r>
              <a:rPr lang="zh-CN" altLang="zh-CN">
                <a:latin typeface="Times New Roman" panose="02020603050405020304" pitchFamily="18" charset="0"/>
              </a:rPr>
              <a:t>可以理解为一个网络聊天室。在这个话题聊天室里发言的节点，可以称为发布者</a:t>
            </a:r>
            <a:r>
              <a:rPr lang="en-US" altLang="zh-CN">
                <a:latin typeface="Times New Roman" panose="02020603050405020304" pitchFamily="18" charset="0"/>
              </a:rPr>
              <a:t>Publisher</a:t>
            </a:r>
            <a:r>
              <a:rPr lang="zh-CN" altLang="zh-CN">
                <a:latin typeface="Times New Roman" panose="02020603050405020304" pitchFamily="18" charset="0"/>
              </a:rPr>
              <a:t>。而聊天室中所有看到发言内容的节点，可以称为订阅者</a:t>
            </a:r>
            <a:r>
              <a:rPr lang="en-US" altLang="zh-CN">
                <a:latin typeface="Times New Roman" panose="02020603050405020304" pitchFamily="18" charset="0"/>
              </a:rPr>
              <a:t>Subscriber</a:t>
            </a:r>
            <a:r>
              <a:rPr lang="zh-CN" altLang="zh-CN">
                <a:latin typeface="Times New Roman" panose="02020603050405020304" pitchFamily="18" charset="0"/>
              </a:rPr>
              <a:t>。</a:t>
            </a:r>
            <a:endParaRPr lang="zh-CN" altLang="zh-CN">
              <a:latin typeface="Calibri" panose="020F0502020204030204" pitchFamily="34" charset="0"/>
            </a:endParaRPr>
          </a:p>
          <a:p>
            <a:pPr algn="just" eaLnBrk="0" hangingPunct="0">
              <a:lnSpc>
                <a:spcPct val="120000"/>
              </a:lnSpc>
            </a:pPr>
            <a:r>
              <a:rPr lang="en-US" altLang="zh-CN">
                <a:latin typeface="Times New Roman" panose="02020603050405020304" pitchFamily="18" charset="0"/>
              </a:rPr>
              <a:t>        </a:t>
            </a:r>
            <a:r>
              <a:rPr lang="zh-CN" altLang="zh-CN">
                <a:latin typeface="Times New Roman" panose="02020603050405020304" pitchFamily="18" charset="0"/>
              </a:rPr>
              <a:t>在话题聊天室中传送的发言内容，就是消息</a:t>
            </a:r>
            <a:r>
              <a:rPr lang="en-US" altLang="zh-CN">
                <a:latin typeface="Times New Roman" panose="02020603050405020304" pitchFamily="18" charset="0"/>
              </a:rPr>
              <a:t>Message</a:t>
            </a:r>
            <a:r>
              <a:rPr lang="zh-CN" altLang="zh-CN">
                <a:latin typeface="Times New Roman" panose="02020603050405020304" pitchFamily="18" charset="0"/>
              </a:rPr>
              <a:t>。所以上述通讯机制可以概括为：</a:t>
            </a:r>
            <a:endParaRPr lang="zh-CN" altLang="zh-CN">
              <a:latin typeface="Calibri" panose="020F0502020204030204" pitchFamily="34" charset="0"/>
            </a:endParaRPr>
          </a:p>
          <a:p>
            <a:pPr algn="just" eaLnBrk="0" hangingPunct="0">
              <a:lnSpc>
                <a:spcPct val="120000"/>
              </a:lnSpc>
            </a:pPr>
            <a:r>
              <a:rPr lang="en-US" altLang="zh-CN">
                <a:latin typeface="Times New Roman" panose="02020603050405020304" pitchFamily="18" charset="0"/>
              </a:rPr>
              <a:t>        1</a:t>
            </a:r>
            <a:r>
              <a:rPr lang="zh-CN" altLang="zh-CN">
                <a:latin typeface="Times New Roman" panose="02020603050405020304" pitchFamily="18" charset="0"/>
              </a:rPr>
              <a:t>）发布者</a:t>
            </a:r>
            <a:r>
              <a:rPr lang="en-US" altLang="zh-CN">
                <a:latin typeface="Times New Roman" panose="02020603050405020304" pitchFamily="18" charset="0"/>
              </a:rPr>
              <a:t>Publisher</a:t>
            </a:r>
            <a:r>
              <a:rPr lang="zh-CN" altLang="zh-CN">
                <a:latin typeface="Times New Roman" panose="02020603050405020304" pitchFamily="18" charset="0"/>
              </a:rPr>
              <a:t>将要发生的数据打包成消息</a:t>
            </a:r>
            <a:r>
              <a:rPr lang="en-US" altLang="zh-CN">
                <a:latin typeface="Times New Roman" panose="02020603050405020304" pitchFamily="18" charset="0"/>
              </a:rPr>
              <a:t>Message</a:t>
            </a:r>
            <a:r>
              <a:rPr lang="zh-CN" altLang="zh-CN">
                <a:latin typeface="Times New Roman" panose="02020603050405020304" pitchFamily="18" charset="0"/>
              </a:rPr>
              <a:t>，然后发送到话题</a:t>
            </a:r>
            <a:r>
              <a:rPr lang="en-US" altLang="zh-CN">
                <a:latin typeface="Times New Roman" panose="02020603050405020304" pitchFamily="18" charset="0"/>
              </a:rPr>
              <a:t>Topic</a:t>
            </a:r>
            <a:r>
              <a:rPr lang="zh-CN" altLang="zh-CN">
                <a:latin typeface="Times New Roman" panose="02020603050405020304" pitchFamily="18" charset="0"/>
              </a:rPr>
              <a:t>中。</a:t>
            </a:r>
            <a:endParaRPr lang="zh-CN" altLang="zh-CN">
              <a:latin typeface="Calibri" panose="020F0502020204030204" pitchFamily="34" charset="0"/>
            </a:endParaRPr>
          </a:p>
          <a:p>
            <a:pPr algn="just" eaLnBrk="0" hangingPunct="0">
              <a:lnSpc>
                <a:spcPct val="120000"/>
              </a:lnSpc>
            </a:pPr>
            <a:r>
              <a:rPr lang="en-US" altLang="zh-CN">
                <a:latin typeface="Times New Roman" panose="02020603050405020304" pitchFamily="18" charset="0"/>
              </a:rPr>
              <a:t>        2</a:t>
            </a:r>
            <a:r>
              <a:rPr lang="zh-CN" altLang="zh-CN">
                <a:latin typeface="Times New Roman" panose="02020603050405020304" pitchFamily="18" charset="0"/>
              </a:rPr>
              <a:t>）订阅者</a:t>
            </a:r>
            <a:r>
              <a:rPr lang="en-US" altLang="zh-CN">
                <a:latin typeface="Times New Roman" panose="02020603050405020304" pitchFamily="18" charset="0"/>
              </a:rPr>
              <a:t>Subscriber</a:t>
            </a:r>
            <a:r>
              <a:rPr lang="zh-CN" altLang="zh-CN">
                <a:latin typeface="Times New Roman" panose="02020603050405020304" pitchFamily="18" charset="0"/>
              </a:rPr>
              <a:t>订阅一个话题</a:t>
            </a:r>
            <a:r>
              <a:rPr lang="en-US" altLang="zh-CN">
                <a:latin typeface="Times New Roman" panose="02020603050405020304" pitchFamily="18" charset="0"/>
              </a:rPr>
              <a:t>Topic</a:t>
            </a:r>
            <a:r>
              <a:rPr lang="zh-CN" altLang="zh-CN">
                <a:latin typeface="Times New Roman" panose="02020603050405020304" pitchFamily="18" charset="0"/>
              </a:rPr>
              <a:t>，从话题中获取消息</a:t>
            </a:r>
            <a:r>
              <a:rPr lang="en-US" altLang="zh-CN">
                <a:latin typeface="Times New Roman" panose="02020603050405020304" pitchFamily="18" charset="0"/>
              </a:rPr>
              <a:t>Message</a:t>
            </a:r>
            <a:r>
              <a:rPr lang="zh-CN" altLang="zh-CN">
                <a:latin typeface="Times New Roman" panose="02020603050405020304" pitchFamily="18" charset="0"/>
              </a:rPr>
              <a:t>。然后把消息中的数据解析出来，进行后续的计算和使用。</a:t>
            </a:r>
            <a:endParaRPr lang="zh-CN" altLang="zh-CN">
              <a:latin typeface="Calibri" panose="020F0502020204030204" pitchFamily="34" charset="0"/>
            </a:endParaRP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900113" y="2071688"/>
          <a:ext cx="7704137" cy="487362"/>
        </p:xfrm>
        <a:graphic>
          <a:graphicData uri="http://schemas.openxmlformats.org/drawingml/2006/table">
            <a:tbl>
              <a:tblPr firstRow="1" firstCol="1" bandRow="1">
                <a:tableStyleId>{5C22544A-7EE6-4342-B048-85BDC9FD1C3A}</a:tableStyleId>
              </a:tblPr>
              <a:tblGrid>
                <a:gridCol w="7704137"/>
              </a:tblGrid>
              <a:tr h="243681">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cd ~/ros2_ws/</a:t>
                      </a:r>
                      <a:r>
                        <a:rPr lang="en-US" sz="1600" b="0" kern="0" dirty="0" err="1">
                          <a:solidFill>
                            <a:schemeClr val="tx1"/>
                          </a:solidFill>
                          <a:effectLst/>
                          <a:latin typeface="Times New Roman" panose="02020603050405020304" pitchFamily="18" charset="0"/>
                          <a:cs typeface="Times New Roman" panose="02020603050405020304" pitchFamily="18" charset="0"/>
                        </a:rPr>
                        <a:t>src</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4" marR="68574" marT="0" marB="0">
                    <a:solidFill>
                      <a:schemeClr val="bg2">
                        <a:lumMod val="20000"/>
                        <a:lumOff val="80000"/>
                      </a:schemeClr>
                    </a:solidFill>
                  </a:tcPr>
                </a:tc>
              </a:tr>
              <a:tr h="243681">
                <a:tc>
                  <a:txBody>
                    <a:bodyPr/>
                    <a:lstStyle/>
                    <a:p>
                      <a:pPr algn="just"/>
                      <a:r>
                        <a:rPr lang="en-US" altLang="zh-CN" sz="1600" b="0" i="0" u="none" kern="0" baseline="0" dirty="0">
                          <a:solidFill>
                            <a:schemeClr val="tx1"/>
                          </a:solidFill>
                          <a:effectLst/>
                          <a:latin typeface="Times New Roman" panose="02020603050405020304" pitchFamily="18" charset="0"/>
                          <a:ea typeface="+mn-ea"/>
                          <a:cs typeface="Times New Roman" panose="02020603050405020304" pitchFamily="18" charset="0"/>
                        </a:rPr>
                        <a:t>ros2 pkg create </a:t>
                      </a:r>
                      <a:r>
                        <a:rPr lang="en-US" altLang="zh-CN"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topic_pkg</a:t>
                      </a:r>
                      <a:endParaRPr lang="zh-CN" altLang="en-US" sz="1600" b="0" i="0" u="none" kern="0" baseline="0" dirty="0">
                        <a:solidFill>
                          <a:schemeClr val="tx1"/>
                        </a:solidFill>
                        <a:effectLst/>
                        <a:latin typeface="Times New Roman" panose="02020603050405020304" pitchFamily="18" charset="0"/>
                        <a:ea typeface="+mn-ea"/>
                        <a:cs typeface="Times New Roman" panose="02020603050405020304" pitchFamily="18" charset="0"/>
                      </a:endParaRPr>
                    </a:p>
                  </a:txBody>
                  <a:tcPr marL="68574" marR="68574" marT="0" marB="0">
                    <a:solidFill>
                      <a:schemeClr val="bg2">
                        <a:lumMod val="20000"/>
                        <a:lumOff val="80000"/>
                      </a:schemeClr>
                    </a:solidFill>
                  </a:tcPr>
                </a:tc>
              </a:tr>
            </a:tbl>
          </a:graphicData>
        </a:graphic>
      </p:graphicFrame>
      <p:sp>
        <p:nvSpPr>
          <p:cNvPr id="27657" name="文本框 5"/>
          <p:cNvSpPr txBox="1">
            <a:spLocks noChangeArrowheads="1"/>
          </p:cNvSpPr>
          <p:nvPr/>
        </p:nvSpPr>
        <p:spPr bwMode="auto">
          <a:xfrm>
            <a:off x="647700" y="1554163"/>
            <a:ext cx="45720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sz="1600" b="1">
                <a:latin typeface="Times New Roman" panose="02020603050405020304" pitchFamily="18" charset="0"/>
              </a:rPr>
              <a:t>1</a:t>
            </a:r>
            <a:r>
              <a:rPr lang="zh-CN" altLang="en-US" sz="1600" b="1">
                <a:latin typeface="Times New Roman" panose="02020603050405020304" pitchFamily="18" charset="0"/>
              </a:rPr>
              <a:t>、</a:t>
            </a:r>
            <a:r>
              <a:rPr lang="zh-CN" altLang="zh-CN" sz="1600" b="1">
                <a:latin typeface="Times New Roman" panose="02020603050405020304" pitchFamily="18" charset="0"/>
              </a:rPr>
              <a:t>创建软件包</a:t>
            </a:r>
            <a:endParaRPr lang="zh-CN" altLang="zh-CN" sz="1600" b="1">
              <a:latin typeface="Calibri" panose="020F0502020204030204" pitchFamily="34" charset="0"/>
            </a:endParaRPr>
          </a:p>
        </p:txBody>
      </p:sp>
      <p:sp>
        <p:nvSpPr>
          <p:cNvPr id="27658" name="文本框 7"/>
          <p:cNvSpPr txBox="1">
            <a:spLocks noChangeArrowheads="1"/>
          </p:cNvSpPr>
          <p:nvPr/>
        </p:nvSpPr>
        <p:spPr bwMode="auto">
          <a:xfrm>
            <a:off x="177800" y="3065463"/>
            <a:ext cx="457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spcBef>
                <a:spcPts val="600"/>
              </a:spcBef>
              <a:spcAft>
                <a:spcPts val="600"/>
              </a:spcAft>
            </a:pPr>
            <a:r>
              <a:rPr lang="en-US" altLang="zh-CN" sz="1600">
                <a:latin typeface="Times New Roman" panose="02020603050405020304" pitchFamily="18" charset="0"/>
              </a:rPr>
              <a:t>        </a:t>
            </a:r>
            <a:r>
              <a:rPr lang="zh-CN" altLang="zh-CN" sz="1600">
                <a:latin typeface="Times New Roman" panose="02020603050405020304" pitchFamily="18" charset="0"/>
              </a:rPr>
              <a:t>命名新建文件为</a:t>
            </a:r>
            <a:r>
              <a:rPr lang="en-US" altLang="zh-CN" sz="1600">
                <a:latin typeface="Times New Roman" panose="02020603050405020304" pitchFamily="18" charset="0"/>
              </a:rPr>
              <a:t>“publisher_node.cpp”</a:t>
            </a:r>
            <a:r>
              <a:rPr lang="zh-CN" altLang="zh-CN" sz="1600">
                <a:latin typeface="Times New Roman" panose="02020603050405020304" pitchFamily="18" charset="0"/>
              </a:rPr>
              <a:t>。</a:t>
            </a:r>
            <a:endParaRPr lang="zh-CN" altLang="zh-CN" sz="1600">
              <a:latin typeface="Calibri" panose="020F0502020204030204" pitchFamily="34" charset="0"/>
            </a:endParaRPr>
          </a:p>
        </p:txBody>
      </p:sp>
      <p:sp>
        <p:nvSpPr>
          <p:cNvPr id="27659" name="文本框 12"/>
          <p:cNvSpPr txBox="1">
            <a:spLocks noChangeArrowheads="1"/>
          </p:cNvSpPr>
          <p:nvPr/>
        </p:nvSpPr>
        <p:spPr bwMode="auto">
          <a:xfrm>
            <a:off x="647700" y="2713038"/>
            <a:ext cx="4752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2</a:t>
            </a:r>
            <a:r>
              <a:rPr lang="zh-CN" altLang="zh-CN" sz="1600" b="1">
                <a:latin typeface="Times New Roman" panose="02020603050405020304" pitchFamily="18" charset="0"/>
              </a:rPr>
              <a:t>、编写节点代码</a:t>
            </a:r>
            <a:endParaRPr lang="zh-CN" altLang="zh-CN" sz="1600">
              <a:latin typeface="Calibri" panose="020F0502020204030204" pitchFamily="34" charset="0"/>
            </a:endParaRPr>
          </a:p>
        </p:txBody>
      </p:sp>
      <p:sp>
        <p:nvSpPr>
          <p:cNvPr id="3"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3.2 </a:t>
            </a:r>
            <a:r>
              <a:rPr lang="zh-CN" altLang="zh-CN" sz="2800" b="1" kern="0" dirty="0">
                <a:latin typeface="Times New Roman" panose="02020603050405020304" pitchFamily="18" charset="0"/>
                <a:cs typeface="Times New Roman" panose="02020603050405020304" pitchFamily="18" charset="0"/>
              </a:rPr>
              <a:t>话题</a:t>
            </a:r>
            <a:r>
              <a:rPr lang="en-US" altLang="zh-CN" sz="2800" b="1" kern="0" dirty="0">
                <a:latin typeface="Times New Roman" panose="02020603050405020304" pitchFamily="18" charset="0"/>
                <a:cs typeface="Times New Roman" panose="02020603050405020304" pitchFamily="18" charset="0"/>
              </a:rPr>
              <a:t>Topic</a:t>
            </a:r>
            <a:r>
              <a:rPr lang="zh-CN" altLang="zh-CN" sz="2800" b="1" kern="0" dirty="0">
                <a:latin typeface="Times New Roman" panose="02020603050405020304" pitchFamily="18" charset="0"/>
                <a:cs typeface="Times New Roman" panose="02020603050405020304" pitchFamily="18" charset="0"/>
              </a:rPr>
              <a:t>和消息</a:t>
            </a:r>
            <a:r>
              <a:rPr lang="en-US" altLang="zh-CN" sz="2800" b="1" kern="0" dirty="0">
                <a:latin typeface="Times New Roman" panose="02020603050405020304" pitchFamily="18" charset="0"/>
                <a:cs typeface="Times New Roman" panose="02020603050405020304" pitchFamily="18" charset="0"/>
              </a:rPr>
              <a:t>Message</a:t>
            </a:r>
            <a:endParaRPr lang="zh-CN" altLang="zh-CN" sz="2800" b="1" dirty="0">
              <a:latin typeface="SimHei" panose="02010609060101010101" pitchFamily="49" charset="-122"/>
              <a:ea typeface="SimHei" panose="02010609060101010101" pitchFamily="49" charset="-122"/>
              <a:cs typeface="Times New Roman" panose="02020603050405020304" pitchFamily="18" charset="0"/>
            </a:endParaRPr>
          </a:p>
        </p:txBody>
      </p:sp>
      <p:sp>
        <p:nvSpPr>
          <p:cNvPr id="27661" name="文本框 9"/>
          <p:cNvSpPr txBox="1">
            <a:spLocks noChangeArrowheads="1"/>
          </p:cNvSpPr>
          <p:nvPr/>
        </p:nvSpPr>
        <p:spPr bwMode="auto">
          <a:xfrm>
            <a:off x="647700" y="1104900"/>
            <a:ext cx="47529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3.2.1 </a:t>
            </a:r>
            <a:r>
              <a:rPr lang="zh-CN" altLang="zh-CN" b="1">
                <a:latin typeface="Times New Roman" panose="02020603050405020304" pitchFamily="18" charset="0"/>
              </a:rPr>
              <a:t>编写话题发布者</a:t>
            </a:r>
            <a:r>
              <a:rPr lang="en-US" altLang="zh-CN" b="1">
                <a:latin typeface="Times New Roman" panose="02020603050405020304" pitchFamily="18" charset="0"/>
              </a:rPr>
              <a:t>Publisher</a:t>
            </a:r>
            <a:endParaRPr lang="zh-CN" altLang="zh-CN" sz="1400">
              <a:latin typeface="Calibri" panose="020F0502020204030204" pitchFamily="34" charset="0"/>
            </a:endParaRPr>
          </a:p>
        </p:txBody>
      </p:sp>
      <p:pic>
        <p:nvPicPr>
          <p:cNvPr id="27662" name="图片 10"/>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79613" y="3503613"/>
            <a:ext cx="4975225" cy="261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文本框 9"/>
          <p:cNvSpPr txBox="1">
            <a:spLocks noChangeArrowheads="1"/>
          </p:cNvSpPr>
          <p:nvPr/>
        </p:nvSpPr>
        <p:spPr bwMode="auto">
          <a:xfrm>
            <a:off x="755650" y="1196975"/>
            <a:ext cx="7777163" cy="501650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#include "rclcpp/rclcpp.hpp"</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#include "std_msgs/msg/string.hpp" </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int main(int argc, char * argv[])</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rclcpp::init(argc, argv); </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auto node = std::make_shared&lt;rclcpp::Node&gt;("publisher_node"); </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auto publisher = node-&gt;create_publisher&lt;std_msgs::msg::String&gt;("/my_topic", 10);</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std_msgs::msg::String message;</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message.data = "Hello World!";</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rclcpp::Rate loop_rate(1); </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while (rclcpp::ok()) </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publisher-&gt;publish(message);</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loop_rate.sleep();</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  </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rclcpp::shutdown(); </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return 0;</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a:t>
            </a:r>
            <a:endParaRPr lang="zh-CN" altLang="en-US" sz="1600"/>
          </a:p>
        </p:txBody>
      </p:sp>
      <p:sp>
        <p:nvSpPr>
          <p:cNvPr id="3"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3.2 </a:t>
            </a:r>
            <a:r>
              <a:rPr lang="zh-CN" altLang="zh-CN" sz="2800" b="1" kern="0" dirty="0">
                <a:latin typeface="Times New Roman" panose="02020603050405020304" pitchFamily="18" charset="0"/>
                <a:cs typeface="Times New Roman" panose="02020603050405020304" pitchFamily="18" charset="0"/>
              </a:rPr>
              <a:t>话题</a:t>
            </a:r>
            <a:r>
              <a:rPr lang="en-US" altLang="zh-CN" sz="2800" b="1" kern="0" dirty="0">
                <a:latin typeface="Times New Roman" panose="02020603050405020304" pitchFamily="18" charset="0"/>
                <a:cs typeface="Times New Roman" panose="02020603050405020304" pitchFamily="18" charset="0"/>
              </a:rPr>
              <a:t>Topic</a:t>
            </a:r>
            <a:r>
              <a:rPr lang="zh-CN" altLang="zh-CN" sz="2800" b="1" kern="0" dirty="0">
                <a:latin typeface="Times New Roman" panose="02020603050405020304" pitchFamily="18" charset="0"/>
                <a:cs typeface="Times New Roman" panose="02020603050405020304" pitchFamily="18" charset="0"/>
              </a:rPr>
              <a:t>和消息</a:t>
            </a:r>
            <a:r>
              <a:rPr lang="en-US" altLang="zh-CN" sz="2800" b="1" kern="0" dirty="0">
                <a:latin typeface="Times New Roman" panose="02020603050405020304" pitchFamily="18" charset="0"/>
                <a:cs typeface="Times New Roman" panose="02020603050405020304" pitchFamily="18" charset="0"/>
              </a:rPr>
              <a:t>Message</a:t>
            </a:r>
            <a:endParaRPr lang="zh-CN" altLang="zh-CN" sz="2800" b="1" dirty="0">
              <a:latin typeface="SimHei" panose="02010609060101010101" pitchFamily="49" charset="-122"/>
              <a:ea typeface="SimHei" panose="02010609060101010101" pitchFamily="49" charset="-122"/>
              <a:cs typeface="Times New Roman" panose="02020603050405020304" pitchFamily="18" charset="0"/>
            </a:endParaRP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文本框 12"/>
          <p:cNvSpPr txBox="1">
            <a:spLocks noChangeArrowheads="1"/>
          </p:cNvSpPr>
          <p:nvPr/>
        </p:nvSpPr>
        <p:spPr bwMode="auto">
          <a:xfrm>
            <a:off x="755650" y="1531938"/>
            <a:ext cx="47513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b="1">
                <a:latin typeface="Times New Roman" panose="02020603050405020304" pitchFamily="18" charset="0"/>
              </a:rPr>
              <a:t>3</a:t>
            </a:r>
            <a:r>
              <a:rPr lang="zh-CN" altLang="en-US" b="1">
                <a:latin typeface="Times New Roman" panose="02020603050405020304" pitchFamily="18" charset="0"/>
              </a:rPr>
              <a:t>、</a:t>
            </a:r>
            <a:r>
              <a:rPr lang="zh-CN" altLang="zh-CN" b="1">
                <a:latin typeface="Times New Roman" panose="02020603050405020304" pitchFamily="18" charset="0"/>
              </a:rPr>
              <a:t>设置编译规则</a:t>
            </a:r>
            <a:endParaRPr lang="zh-CN" altLang="zh-CN" sz="1600">
              <a:latin typeface="Calibri" panose="020F0502020204030204" pitchFamily="34" charset="0"/>
            </a:endParaRPr>
          </a:p>
        </p:txBody>
      </p:sp>
      <p:sp>
        <p:nvSpPr>
          <p:cNvPr id="29698" name="文本框 15"/>
          <p:cNvSpPr txBox="1">
            <a:spLocks noChangeArrowheads="1"/>
          </p:cNvSpPr>
          <p:nvPr/>
        </p:nvSpPr>
        <p:spPr bwMode="auto">
          <a:xfrm>
            <a:off x="539750" y="3357563"/>
            <a:ext cx="457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8605">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r>
              <a:rPr lang="en-US" altLang="zh-CN" sz="1600" b="1">
                <a:latin typeface="Times New Roman" panose="02020603050405020304" pitchFamily="18" charset="0"/>
              </a:rPr>
              <a:t>4</a:t>
            </a:r>
            <a:r>
              <a:rPr lang="zh-CN" altLang="en-US" sz="1600" b="1">
                <a:latin typeface="Times New Roman" panose="02020603050405020304" pitchFamily="18" charset="0"/>
              </a:rPr>
              <a:t>、</a:t>
            </a:r>
            <a:r>
              <a:rPr lang="zh-CN" altLang="zh-CN" sz="1600" b="1">
                <a:latin typeface="Times New Roman" panose="02020603050405020304" pitchFamily="18" charset="0"/>
              </a:rPr>
              <a:t>修改软件包信息</a:t>
            </a:r>
            <a:endParaRPr lang="zh-CN" altLang="zh-CN" sz="1600">
              <a:latin typeface="Calibri" panose="020F0502020204030204" pitchFamily="34" charset="0"/>
            </a:endParaRPr>
          </a:p>
        </p:txBody>
      </p:sp>
      <p:sp>
        <p:nvSpPr>
          <p:cNvPr id="29699" name="文本框 18"/>
          <p:cNvSpPr txBox="1">
            <a:spLocks noChangeArrowheads="1"/>
          </p:cNvSpPr>
          <p:nvPr/>
        </p:nvSpPr>
        <p:spPr bwMode="auto">
          <a:xfrm>
            <a:off x="787400" y="4668838"/>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5</a:t>
            </a:r>
            <a:r>
              <a:rPr lang="zh-CN" altLang="zh-CN" sz="1600" b="1">
                <a:latin typeface="Times New Roman" panose="02020603050405020304" pitchFamily="18" charset="0"/>
              </a:rPr>
              <a:t>、编译软件包</a:t>
            </a:r>
            <a:endParaRPr lang="zh-CN" altLang="zh-CN" sz="1600">
              <a:latin typeface="Calibri" panose="020F0502020204030204" pitchFamily="34" charset="0"/>
            </a:endParaRPr>
          </a:p>
        </p:txBody>
      </p:sp>
      <p:graphicFrame>
        <p:nvGraphicFramePr>
          <p:cNvPr id="20" name="表格 19"/>
          <p:cNvGraphicFramePr>
            <a:graphicFrameLocks noGrp="1"/>
          </p:cNvGraphicFramePr>
          <p:nvPr/>
        </p:nvGraphicFramePr>
        <p:xfrm>
          <a:off x="1087438" y="5029200"/>
          <a:ext cx="7059612" cy="487364"/>
        </p:xfrm>
        <a:graphic>
          <a:graphicData uri="http://schemas.openxmlformats.org/drawingml/2006/table">
            <a:tbl>
              <a:tblPr firstRow="1" firstCol="1" bandRow="1">
                <a:tableStyleId>{5C22544A-7EE6-4342-B048-85BDC9FD1C3A}</a:tableStyleId>
              </a:tblPr>
              <a:tblGrid>
                <a:gridCol w="7059612"/>
              </a:tblGrid>
              <a:tr h="243682">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cd ~/ros2_ws</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r h="243682">
                <a:tc>
                  <a:txBody>
                    <a:bodyPr/>
                    <a:lstStyle/>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colcon</a:t>
                      </a:r>
                      <a:r>
                        <a:rPr lang="en-US" sz="1600" b="0" kern="0" dirty="0">
                          <a:solidFill>
                            <a:schemeClr val="tx1"/>
                          </a:solidFill>
                          <a:effectLst/>
                          <a:latin typeface="Times New Roman" panose="02020603050405020304" pitchFamily="18" charset="0"/>
                          <a:cs typeface="Times New Roman" panose="02020603050405020304" pitchFamily="18" charset="0"/>
                        </a:rPr>
                        <a:t> build</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bl>
          </a:graphicData>
        </a:graphic>
      </p:graphicFrame>
      <p:sp>
        <p:nvSpPr>
          <p:cNvPr id="3"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3.2 </a:t>
            </a:r>
            <a:r>
              <a:rPr lang="zh-CN" altLang="zh-CN" sz="2800" b="1" kern="0" dirty="0">
                <a:latin typeface="Times New Roman" panose="02020603050405020304" pitchFamily="18" charset="0"/>
                <a:cs typeface="Times New Roman" panose="02020603050405020304" pitchFamily="18" charset="0"/>
              </a:rPr>
              <a:t>话题</a:t>
            </a:r>
            <a:r>
              <a:rPr lang="en-US" altLang="zh-CN" sz="2800" b="1" kern="0" dirty="0">
                <a:latin typeface="Times New Roman" panose="02020603050405020304" pitchFamily="18" charset="0"/>
                <a:cs typeface="Times New Roman" panose="02020603050405020304" pitchFamily="18" charset="0"/>
              </a:rPr>
              <a:t>Topic</a:t>
            </a:r>
            <a:r>
              <a:rPr lang="zh-CN" altLang="zh-CN" sz="2800" b="1" kern="0" dirty="0">
                <a:latin typeface="Times New Roman" panose="02020603050405020304" pitchFamily="18" charset="0"/>
                <a:cs typeface="Times New Roman" panose="02020603050405020304" pitchFamily="18" charset="0"/>
              </a:rPr>
              <a:t>和消息</a:t>
            </a:r>
            <a:r>
              <a:rPr lang="en-US" altLang="zh-CN" sz="2800" b="1" kern="0" dirty="0">
                <a:latin typeface="Times New Roman" panose="02020603050405020304" pitchFamily="18" charset="0"/>
                <a:cs typeface="Times New Roman" panose="02020603050405020304" pitchFamily="18" charset="0"/>
              </a:rPr>
              <a:t>Message</a:t>
            </a:r>
            <a:endParaRPr lang="zh-CN" altLang="zh-CN" sz="2800" b="1" dirty="0">
              <a:latin typeface="SimHei" panose="02010609060101010101" pitchFamily="49" charset="-122"/>
              <a:ea typeface="SimHei" panose="02010609060101010101" pitchFamily="49" charset="-122"/>
              <a:cs typeface="Times New Roman" panose="02020603050405020304" pitchFamily="18" charset="0"/>
            </a:endParaRPr>
          </a:p>
        </p:txBody>
      </p:sp>
      <p:graphicFrame>
        <p:nvGraphicFramePr>
          <p:cNvPr id="4" name="表格 3"/>
          <p:cNvGraphicFramePr>
            <a:graphicFrameLocks noGrp="1"/>
          </p:cNvGraphicFramePr>
          <p:nvPr/>
        </p:nvGraphicFramePr>
        <p:xfrm>
          <a:off x="1087438" y="3778250"/>
          <a:ext cx="7059612" cy="488950"/>
        </p:xfrm>
        <a:graphic>
          <a:graphicData uri="http://schemas.openxmlformats.org/drawingml/2006/table">
            <a:tbl>
              <a:tblPr firstRow="1" firstCol="1" bandRow="1">
                <a:tableStyleId>{5C22544A-7EE6-4342-B048-85BDC9FD1C3A}</a:tableStyleId>
              </a:tblPr>
              <a:tblGrid>
                <a:gridCol w="7059612"/>
              </a:tblGrid>
              <a:tr h="488950">
                <a:tc>
                  <a:txBody>
                    <a:bodyPr/>
                    <a:lstStyle/>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find_package</a:t>
                      </a:r>
                      <a:r>
                        <a:rPr lang="en-US" sz="1600" b="0" kern="0" dirty="0">
                          <a:solidFill>
                            <a:schemeClr val="tx1"/>
                          </a:solidFill>
                          <a:effectLst/>
                          <a:latin typeface="Times New Roman" panose="02020603050405020304" pitchFamily="18" charset="0"/>
                          <a:cs typeface="Times New Roman" panose="02020603050405020304" pitchFamily="18" charset="0"/>
                        </a:rPr>
                        <a:t>(</a:t>
                      </a:r>
                      <a:r>
                        <a:rPr lang="en-US" sz="1600" b="0" kern="0" dirty="0" err="1">
                          <a:solidFill>
                            <a:schemeClr val="tx1"/>
                          </a:solidFill>
                          <a:effectLst/>
                          <a:latin typeface="Times New Roman" panose="02020603050405020304" pitchFamily="18" charset="0"/>
                          <a:cs typeface="Times New Roman" panose="02020603050405020304" pitchFamily="18" charset="0"/>
                        </a:rPr>
                        <a:t>rclcpp</a:t>
                      </a:r>
                      <a:r>
                        <a:rPr lang="en-US" sz="1600" b="0" kern="0" dirty="0">
                          <a:solidFill>
                            <a:schemeClr val="tx1"/>
                          </a:solidFill>
                          <a:effectLst/>
                          <a:latin typeface="Times New Roman" panose="02020603050405020304" pitchFamily="18" charset="0"/>
                          <a:cs typeface="Times New Roman" panose="02020603050405020304" pitchFamily="18" charset="0"/>
                        </a:rPr>
                        <a:t> REQUIRED)</a:t>
                      </a:r>
                      <a:endParaRPr lang="zh-CN" sz="1600" b="0" kern="100" dirty="0">
                        <a:solidFill>
                          <a:schemeClr val="tx1"/>
                        </a:solidFill>
                        <a:effectLst/>
                        <a:latin typeface="Times New Roman" panose="02020603050405020304" pitchFamily="18" charset="0"/>
                        <a:cs typeface="Times New Roman" panose="02020603050405020304" pitchFamily="18" charset="0"/>
                      </a:endParaRPr>
                    </a:p>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find_package</a:t>
                      </a:r>
                      <a:r>
                        <a:rPr lang="en-US" sz="1600" b="0" kern="0" dirty="0">
                          <a:solidFill>
                            <a:schemeClr val="tx1"/>
                          </a:solidFill>
                          <a:effectLst/>
                          <a:latin typeface="Times New Roman" panose="02020603050405020304" pitchFamily="18" charset="0"/>
                          <a:cs typeface="Times New Roman" panose="02020603050405020304" pitchFamily="18" charset="0"/>
                        </a:rPr>
                        <a:t>(</a:t>
                      </a:r>
                      <a:r>
                        <a:rPr lang="en-US" sz="1600" b="0" kern="0" dirty="0" err="1">
                          <a:solidFill>
                            <a:schemeClr val="tx1"/>
                          </a:solidFill>
                          <a:effectLst/>
                          <a:latin typeface="Times New Roman" panose="02020603050405020304" pitchFamily="18" charset="0"/>
                          <a:cs typeface="Times New Roman" panose="02020603050405020304" pitchFamily="18" charset="0"/>
                        </a:rPr>
                        <a:t>std_msgs</a:t>
                      </a:r>
                      <a:r>
                        <a:rPr lang="en-US" sz="1600" b="0" kern="0" dirty="0">
                          <a:solidFill>
                            <a:schemeClr val="tx1"/>
                          </a:solidFill>
                          <a:effectLst/>
                          <a:latin typeface="Times New Roman" panose="02020603050405020304" pitchFamily="18" charset="0"/>
                          <a:cs typeface="Times New Roman" panose="02020603050405020304" pitchFamily="18" charset="0"/>
                        </a:rPr>
                        <a:t> REQUIRED)</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bl>
          </a:graphicData>
        </a:graphic>
      </p:graphicFrame>
      <p:graphicFrame>
        <p:nvGraphicFramePr>
          <p:cNvPr id="5" name="表格 4"/>
          <p:cNvGraphicFramePr>
            <a:graphicFrameLocks noGrp="1"/>
          </p:cNvGraphicFramePr>
          <p:nvPr/>
        </p:nvGraphicFramePr>
        <p:xfrm>
          <a:off x="1087438" y="1893888"/>
          <a:ext cx="7085012" cy="1219200"/>
        </p:xfrm>
        <a:graphic>
          <a:graphicData uri="http://schemas.openxmlformats.org/drawingml/2006/table">
            <a:tbl>
              <a:tblPr firstRow="1" firstCol="1" bandRow="1">
                <a:tableStyleId>{5C22544A-7EE6-4342-B048-85BDC9FD1C3A}</a:tableStyleId>
              </a:tblPr>
              <a:tblGrid>
                <a:gridCol w="7085012"/>
              </a:tblGrid>
              <a:tr h="0">
                <a:tc>
                  <a:txBody>
                    <a:bodyPr/>
                    <a:lstStyle/>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add_executable</a:t>
                      </a:r>
                      <a:r>
                        <a:rPr lang="en-US" sz="1600" b="0" kern="0" dirty="0">
                          <a:solidFill>
                            <a:schemeClr val="tx1"/>
                          </a:solidFill>
                          <a:effectLst/>
                          <a:latin typeface="Times New Roman" panose="02020603050405020304" pitchFamily="18" charset="0"/>
                          <a:cs typeface="Times New Roman" panose="02020603050405020304" pitchFamily="18" charset="0"/>
                        </a:rPr>
                        <a:t>(</a:t>
                      </a:r>
                      <a:r>
                        <a:rPr lang="en-US" sz="1600" b="0" kern="0" dirty="0" err="1">
                          <a:solidFill>
                            <a:schemeClr val="tx1"/>
                          </a:solidFill>
                          <a:effectLst/>
                          <a:latin typeface="Times New Roman" panose="02020603050405020304" pitchFamily="18" charset="0"/>
                          <a:cs typeface="Times New Roman" panose="02020603050405020304" pitchFamily="18" charset="0"/>
                        </a:rPr>
                        <a:t>publisher_node</a:t>
                      </a:r>
                      <a:r>
                        <a:rPr lang="en-US" sz="1600" b="0" kern="0" dirty="0">
                          <a:solidFill>
                            <a:schemeClr val="tx1"/>
                          </a:solidFill>
                          <a:effectLst/>
                          <a:latin typeface="Times New Roman" panose="02020603050405020304" pitchFamily="18" charset="0"/>
                          <a:cs typeface="Times New Roman" panose="02020603050405020304" pitchFamily="18" charset="0"/>
                        </a:rPr>
                        <a:t> </a:t>
                      </a:r>
                      <a:r>
                        <a:rPr lang="en-US" sz="1600" b="0" kern="0" dirty="0" err="1">
                          <a:solidFill>
                            <a:schemeClr val="tx1"/>
                          </a:solidFill>
                          <a:effectLst/>
                          <a:latin typeface="Times New Roman" panose="02020603050405020304" pitchFamily="18" charset="0"/>
                          <a:cs typeface="Times New Roman" panose="02020603050405020304" pitchFamily="18" charset="0"/>
                        </a:rPr>
                        <a:t>src</a:t>
                      </a:r>
                      <a:r>
                        <a:rPr lang="en-US" sz="1600" b="0" kern="0" dirty="0">
                          <a:solidFill>
                            <a:schemeClr val="tx1"/>
                          </a:solidFill>
                          <a:effectLst/>
                          <a:latin typeface="Times New Roman" panose="02020603050405020304" pitchFamily="18" charset="0"/>
                          <a:cs typeface="Times New Roman" panose="02020603050405020304" pitchFamily="18" charset="0"/>
                        </a:rPr>
                        <a:t>/publisher_node.cpp)</a:t>
                      </a:r>
                      <a:endParaRPr lang="zh-CN" sz="1600" b="0" kern="100" dirty="0">
                        <a:solidFill>
                          <a:schemeClr val="tx1"/>
                        </a:solidFill>
                        <a:effectLst/>
                        <a:latin typeface="Times New Roman" panose="02020603050405020304" pitchFamily="18" charset="0"/>
                        <a:cs typeface="Times New Roman" panose="02020603050405020304" pitchFamily="18" charset="0"/>
                      </a:endParaRPr>
                    </a:p>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ament_target_dependencies</a:t>
                      </a:r>
                      <a:r>
                        <a:rPr lang="en-US" sz="1600" b="0" kern="0" dirty="0">
                          <a:solidFill>
                            <a:schemeClr val="tx1"/>
                          </a:solidFill>
                          <a:effectLst/>
                          <a:latin typeface="Times New Roman" panose="02020603050405020304" pitchFamily="18" charset="0"/>
                          <a:cs typeface="Times New Roman" panose="02020603050405020304" pitchFamily="18" charset="0"/>
                        </a:rPr>
                        <a:t>(</a:t>
                      </a:r>
                      <a:r>
                        <a:rPr lang="en-US" sz="1600" b="0" kern="0" dirty="0" err="1">
                          <a:solidFill>
                            <a:schemeClr val="tx1"/>
                          </a:solidFill>
                          <a:effectLst/>
                          <a:latin typeface="Times New Roman" panose="02020603050405020304" pitchFamily="18" charset="0"/>
                          <a:cs typeface="Times New Roman" panose="02020603050405020304" pitchFamily="18" charset="0"/>
                        </a:rPr>
                        <a:t>publisher_node</a:t>
                      </a:r>
                      <a:r>
                        <a:rPr lang="en-US" sz="1600" b="0" kern="0" dirty="0">
                          <a:solidFill>
                            <a:schemeClr val="tx1"/>
                          </a:solidFill>
                          <a:effectLst/>
                          <a:latin typeface="Times New Roman" panose="02020603050405020304" pitchFamily="18" charset="0"/>
                          <a:cs typeface="Times New Roman" panose="02020603050405020304" pitchFamily="18" charset="0"/>
                        </a:rPr>
                        <a:t> "</a:t>
                      </a:r>
                      <a:r>
                        <a:rPr lang="en-US" sz="1600" b="0" kern="0" dirty="0" err="1">
                          <a:solidFill>
                            <a:schemeClr val="tx1"/>
                          </a:solidFill>
                          <a:effectLst/>
                          <a:latin typeface="Times New Roman" panose="02020603050405020304" pitchFamily="18" charset="0"/>
                          <a:cs typeface="Times New Roman" panose="02020603050405020304" pitchFamily="18" charset="0"/>
                        </a:rPr>
                        <a:t>rclcpp</a:t>
                      </a:r>
                      <a:r>
                        <a:rPr lang="en-US" sz="1600" b="0" kern="0" dirty="0">
                          <a:solidFill>
                            <a:schemeClr val="tx1"/>
                          </a:solidFill>
                          <a:effectLst/>
                          <a:latin typeface="Times New Roman" panose="02020603050405020304" pitchFamily="18" charset="0"/>
                          <a:cs typeface="Times New Roman" panose="02020603050405020304" pitchFamily="18" charset="0"/>
                        </a:rPr>
                        <a:t>"  "</a:t>
                      </a:r>
                      <a:r>
                        <a:rPr lang="en-US" sz="1600" b="0" kern="0" dirty="0" err="1">
                          <a:solidFill>
                            <a:schemeClr val="tx1"/>
                          </a:solidFill>
                          <a:effectLst/>
                          <a:latin typeface="Times New Roman" panose="02020603050405020304" pitchFamily="18" charset="0"/>
                          <a:cs typeface="Times New Roman" panose="02020603050405020304" pitchFamily="18" charset="0"/>
                        </a:rPr>
                        <a:t>std_msgs</a:t>
                      </a:r>
                      <a:r>
                        <a:rPr lang="en-US" sz="1600" b="0" kern="0" dirty="0">
                          <a:solidFill>
                            <a:schemeClr val="tx1"/>
                          </a:solidFill>
                          <a:effectLst/>
                          <a:latin typeface="Times New Roman" panose="02020603050405020304" pitchFamily="18" charset="0"/>
                          <a:cs typeface="Times New Roman" panose="02020603050405020304" pitchFamily="18" charset="0"/>
                        </a:rPr>
                        <a:t>")</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6" marR="68576" marT="0" marB="0">
                    <a:solidFill>
                      <a:schemeClr val="bg2">
                        <a:lumMod val="20000"/>
                        <a:lumOff val="80000"/>
                      </a:schemeClr>
                    </a:solidFill>
                  </a:tcPr>
                </a:tc>
              </a:tr>
              <a:tr h="0">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install(TARGETS</a:t>
                      </a:r>
                      <a:endParaRPr lang="zh-CN" sz="1600" b="0" kern="100" dirty="0">
                        <a:solidFill>
                          <a:schemeClr val="tx1"/>
                        </a:solidFill>
                        <a:effectLst/>
                        <a:latin typeface="Times New Roman" panose="02020603050405020304" pitchFamily="18" charset="0"/>
                        <a:cs typeface="Times New Roman" panose="02020603050405020304" pitchFamily="18" charset="0"/>
                      </a:endParaRPr>
                    </a:p>
                    <a:p>
                      <a:pPr algn="just"/>
                      <a:r>
                        <a:rPr lang="en-US" sz="1600" b="0" kern="0" dirty="0">
                          <a:solidFill>
                            <a:schemeClr val="tx1"/>
                          </a:solidFill>
                          <a:effectLst/>
                          <a:latin typeface="Times New Roman" panose="02020603050405020304" pitchFamily="18" charset="0"/>
                          <a:cs typeface="Times New Roman" panose="02020603050405020304" pitchFamily="18" charset="0"/>
                        </a:rPr>
                        <a:t>  </a:t>
                      </a:r>
                      <a:r>
                        <a:rPr lang="en-US" sz="1600" b="0" kern="0" dirty="0" err="1">
                          <a:solidFill>
                            <a:schemeClr val="tx1"/>
                          </a:solidFill>
                          <a:effectLst/>
                          <a:latin typeface="Times New Roman" panose="02020603050405020304" pitchFamily="18" charset="0"/>
                          <a:cs typeface="Times New Roman" panose="02020603050405020304" pitchFamily="18" charset="0"/>
                        </a:rPr>
                        <a:t>publisher_node</a:t>
                      </a:r>
                      <a:endParaRPr lang="zh-CN" sz="1600" b="0" kern="100" dirty="0">
                        <a:solidFill>
                          <a:schemeClr val="tx1"/>
                        </a:solidFill>
                        <a:effectLst/>
                        <a:latin typeface="Times New Roman" panose="02020603050405020304" pitchFamily="18" charset="0"/>
                        <a:cs typeface="Times New Roman" panose="02020603050405020304" pitchFamily="18" charset="0"/>
                      </a:endParaRPr>
                    </a:p>
                    <a:p>
                      <a:pPr algn="just"/>
                      <a:r>
                        <a:rPr lang="en-US" sz="1600" b="0" kern="0" dirty="0">
                          <a:solidFill>
                            <a:schemeClr val="tx1"/>
                          </a:solidFill>
                          <a:effectLst/>
                          <a:latin typeface="Times New Roman" panose="02020603050405020304" pitchFamily="18" charset="0"/>
                          <a:cs typeface="Times New Roman" panose="02020603050405020304" pitchFamily="18" charset="0"/>
                        </a:rPr>
                        <a:t>  DESTINATION lib/${PROJECT_NAME})</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6" marR="68576" marT="0" marB="0">
                    <a:solidFill>
                      <a:schemeClr val="bg2">
                        <a:lumMod val="20000"/>
                        <a:lumOff val="80000"/>
                      </a:schemeClr>
                    </a:solidFill>
                  </a:tcPr>
                </a:tc>
              </a:tr>
            </a:tbl>
          </a:graphicData>
        </a:graphic>
      </p:graphicFrame>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文本框 3"/>
          <p:cNvSpPr txBox="1">
            <a:spLocks noChangeArrowheads="1"/>
          </p:cNvSpPr>
          <p:nvPr/>
        </p:nvSpPr>
        <p:spPr bwMode="auto">
          <a:xfrm>
            <a:off x="827088" y="1052513"/>
            <a:ext cx="457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6</a:t>
            </a:r>
            <a:r>
              <a:rPr lang="zh-CN" altLang="en-US" b="1">
                <a:latin typeface="Times New Roman" panose="02020603050405020304" pitchFamily="18" charset="0"/>
              </a:rPr>
              <a:t>、</a:t>
            </a:r>
            <a:r>
              <a:rPr lang="en-US" altLang="zh-CN" b="1">
                <a:latin typeface="Times New Roman" panose="02020603050405020304" pitchFamily="18" charset="0"/>
              </a:rPr>
              <a:t> </a:t>
            </a:r>
            <a:r>
              <a:rPr lang="zh-CN" altLang="zh-CN" b="1">
                <a:latin typeface="Times New Roman" panose="02020603050405020304" pitchFamily="18" charset="0"/>
              </a:rPr>
              <a:t>运行节点</a:t>
            </a:r>
            <a:r>
              <a:rPr lang="en-US" altLang="zh-CN" b="1">
                <a:latin typeface="Times New Roman" panose="02020603050405020304" pitchFamily="18" charset="0"/>
              </a:rPr>
              <a:t>Node</a:t>
            </a:r>
            <a:endParaRPr lang="zh-CN" altLang="zh-CN" sz="1400">
              <a:latin typeface="Calibri" panose="020F0502020204030204" pitchFamily="34" charset="0"/>
            </a:endParaRPr>
          </a:p>
        </p:txBody>
      </p:sp>
      <p:sp>
        <p:nvSpPr>
          <p:cNvPr id="3"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3.2 </a:t>
            </a:r>
            <a:r>
              <a:rPr lang="zh-CN" altLang="zh-CN" sz="2800" b="1" kern="0" dirty="0">
                <a:latin typeface="Times New Roman" panose="02020603050405020304" pitchFamily="18" charset="0"/>
                <a:cs typeface="Times New Roman" panose="02020603050405020304" pitchFamily="18" charset="0"/>
              </a:rPr>
              <a:t>话题</a:t>
            </a:r>
            <a:r>
              <a:rPr lang="en-US" altLang="zh-CN" sz="2800" b="1" kern="0" dirty="0">
                <a:latin typeface="Times New Roman" panose="02020603050405020304" pitchFamily="18" charset="0"/>
                <a:cs typeface="Times New Roman" panose="02020603050405020304" pitchFamily="18" charset="0"/>
              </a:rPr>
              <a:t>Topic</a:t>
            </a:r>
            <a:r>
              <a:rPr lang="zh-CN" altLang="zh-CN" sz="2800" b="1" kern="0" dirty="0">
                <a:latin typeface="Times New Roman" panose="02020603050405020304" pitchFamily="18" charset="0"/>
                <a:cs typeface="Times New Roman" panose="02020603050405020304" pitchFamily="18" charset="0"/>
              </a:rPr>
              <a:t>和消息</a:t>
            </a:r>
            <a:r>
              <a:rPr lang="en-US" altLang="zh-CN" sz="2800" b="1" kern="0" dirty="0">
                <a:latin typeface="Times New Roman" panose="02020603050405020304" pitchFamily="18" charset="0"/>
                <a:cs typeface="Times New Roman" panose="02020603050405020304" pitchFamily="18" charset="0"/>
              </a:rPr>
              <a:t>Message</a:t>
            </a:r>
            <a:endParaRPr lang="zh-CN" altLang="zh-CN" sz="2800" b="1" dirty="0">
              <a:latin typeface="SimHei" panose="02010609060101010101" pitchFamily="49" charset="-122"/>
              <a:ea typeface="SimHei" panose="02010609060101010101" pitchFamily="49" charset="-122"/>
              <a:cs typeface="Times New Roman" panose="02020603050405020304" pitchFamily="18" charset="0"/>
            </a:endParaRPr>
          </a:p>
        </p:txBody>
      </p:sp>
      <p:pic>
        <p:nvPicPr>
          <p:cNvPr id="30723" name="图片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51050" y="4056063"/>
            <a:ext cx="4752975" cy="21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文本框 6"/>
          <p:cNvSpPr txBox="1">
            <a:spLocks noChangeArrowheads="1"/>
          </p:cNvSpPr>
          <p:nvPr/>
        </p:nvSpPr>
        <p:spPr bwMode="auto">
          <a:xfrm>
            <a:off x="1116013" y="1562100"/>
            <a:ext cx="7343775" cy="33813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source install/setup.bash</a:t>
            </a:r>
            <a:endParaRPr lang="zh-CN" altLang="en-US" sz="1600"/>
          </a:p>
        </p:txBody>
      </p:sp>
      <p:sp>
        <p:nvSpPr>
          <p:cNvPr id="30725" name="文本框 8"/>
          <p:cNvSpPr txBox="1">
            <a:spLocks noChangeArrowheads="1"/>
          </p:cNvSpPr>
          <p:nvPr/>
        </p:nvSpPr>
        <p:spPr bwMode="auto">
          <a:xfrm>
            <a:off x="1116013" y="1938338"/>
            <a:ext cx="7343775" cy="3381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ros2 run topic_pkg publisher_node</a:t>
            </a:r>
            <a:endParaRPr lang="zh-CN" altLang="en-US" sz="1600"/>
          </a:p>
        </p:txBody>
      </p:sp>
      <p:sp>
        <p:nvSpPr>
          <p:cNvPr id="30726" name="文本框 10"/>
          <p:cNvSpPr txBox="1">
            <a:spLocks noChangeArrowheads="1"/>
          </p:cNvSpPr>
          <p:nvPr/>
        </p:nvSpPr>
        <p:spPr bwMode="auto">
          <a:xfrm>
            <a:off x="1116013" y="2339975"/>
            <a:ext cx="734377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20000"/>
              </a:lnSpc>
            </a:pPr>
            <a:r>
              <a:rPr lang="en-US" altLang="zh-CN" sz="1600">
                <a:latin typeface="Times New Roman" panose="02020603050405020304" pitchFamily="18" charset="0"/>
              </a:rPr>
              <a:t>        </a:t>
            </a:r>
            <a:r>
              <a:rPr lang="zh-CN" altLang="zh-CN" sz="1600">
                <a:latin typeface="Times New Roman" panose="02020603050405020304" pitchFamily="18" charset="0"/>
              </a:rPr>
              <a:t>在</a:t>
            </a:r>
            <a:r>
              <a:rPr lang="en-US" altLang="zh-CN" sz="1600">
                <a:latin typeface="Times New Roman" panose="02020603050405020304" pitchFamily="18" charset="0"/>
              </a:rPr>
              <a:t>Terminator</a:t>
            </a:r>
            <a:r>
              <a:rPr lang="zh-CN" altLang="zh-CN" sz="1600">
                <a:latin typeface="Times New Roman" panose="02020603050405020304" pitchFamily="18" charset="0"/>
              </a:rPr>
              <a:t>终端中，按下三个键盘组合键</a:t>
            </a:r>
            <a:r>
              <a:rPr lang="en-US" altLang="zh-CN" sz="1600">
                <a:latin typeface="Times New Roman" panose="02020603050405020304" pitchFamily="18" charset="0"/>
              </a:rPr>
              <a:t>[Ctrl + Shift + O]</a:t>
            </a:r>
            <a:r>
              <a:rPr lang="zh-CN" altLang="zh-CN" sz="1600">
                <a:latin typeface="Times New Roman" panose="02020603050405020304" pitchFamily="18" charset="0"/>
              </a:rPr>
              <a:t>，会将终端分为上下两个子窗口。其中上面的窗口仍然保持</a:t>
            </a:r>
            <a:r>
              <a:rPr lang="en-US" altLang="zh-CN" sz="1600">
                <a:latin typeface="Times New Roman" panose="02020603050405020304" pitchFamily="18" charset="0"/>
              </a:rPr>
              <a:t>publisher_node</a:t>
            </a:r>
            <a:r>
              <a:rPr lang="zh-CN" altLang="zh-CN" sz="1600">
                <a:latin typeface="Times New Roman" panose="02020603050405020304" pitchFamily="18" charset="0"/>
              </a:rPr>
              <a:t>运行，下面的窗口可以输入新的指令并运行。</a:t>
            </a:r>
            <a:endParaRPr lang="zh-CN" altLang="en-US" sz="1600"/>
          </a:p>
        </p:txBody>
      </p:sp>
      <p:sp>
        <p:nvSpPr>
          <p:cNvPr id="30727" name="文本框 12"/>
          <p:cNvSpPr txBox="1">
            <a:spLocks noChangeArrowheads="1"/>
          </p:cNvSpPr>
          <p:nvPr/>
        </p:nvSpPr>
        <p:spPr bwMode="auto">
          <a:xfrm>
            <a:off x="1103313" y="3292475"/>
            <a:ext cx="7345362" cy="33813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ros2 topic list</a:t>
            </a:r>
            <a:endParaRPr lang="zh-CN" altLang="en-US" sz="1600"/>
          </a:p>
        </p:txBody>
      </p:sp>
      <p:sp>
        <p:nvSpPr>
          <p:cNvPr id="30728" name="文本框 14"/>
          <p:cNvSpPr txBox="1">
            <a:spLocks noChangeArrowheads="1"/>
          </p:cNvSpPr>
          <p:nvPr/>
        </p:nvSpPr>
        <p:spPr bwMode="auto">
          <a:xfrm>
            <a:off x="1103313" y="3667125"/>
            <a:ext cx="7345362" cy="33813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ros2 topic echo /my_topic </a:t>
            </a:r>
            <a:endParaRPr lang="zh-CN" altLang="en-US" sz="1600"/>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文本框 7"/>
          <p:cNvSpPr txBox="1">
            <a:spLocks noChangeArrowheads="1"/>
          </p:cNvSpPr>
          <p:nvPr/>
        </p:nvSpPr>
        <p:spPr bwMode="auto">
          <a:xfrm>
            <a:off x="468313" y="2940050"/>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spcBef>
                <a:spcPts val="600"/>
              </a:spcBef>
              <a:spcAft>
                <a:spcPts val="600"/>
              </a:spcAft>
            </a:pPr>
            <a:r>
              <a:rPr lang="en-US" altLang="zh-CN" sz="1600">
                <a:latin typeface="Times New Roman" panose="02020603050405020304" pitchFamily="18" charset="0"/>
              </a:rPr>
              <a:t>        </a:t>
            </a:r>
            <a:r>
              <a:rPr lang="zh-CN" altLang="zh-CN" sz="1600">
                <a:latin typeface="Times New Roman" panose="02020603050405020304" pitchFamily="18" charset="0"/>
              </a:rPr>
              <a:t>命名新建文件为</a:t>
            </a:r>
            <a:r>
              <a:rPr lang="en-US" altLang="zh-CN" sz="1600">
                <a:latin typeface="Times New Roman" panose="02020603050405020304" pitchFamily="18" charset="0"/>
              </a:rPr>
              <a:t>“subscriber_node.cpp”</a:t>
            </a:r>
            <a:r>
              <a:rPr lang="zh-CN" altLang="zh-CN" sz="1600">
                <a:latin typeface="Times New Roman" panose="02020603050405020304" pitchFamily="18" charset="0"/>
              </a:rPr>
              <a:t>。</a:t>
            </a:r>
            <a:endParaRPr lang="zh-CN" altLang="zh-CN" sz="1600">
              <a:latin typeface="Calibri" panose="020F0502020204030204" pitchFamily="34" charset="0"/>
            </a:endParaRPr>
          </a:p>
        </p:txBody>
      </p:sp>
      <p:sp>
        <p:nvSpPr>
          <p:cNvPr id="3"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3.2 </a:t>
            </a:r>
            <a:r>
              <a:rPr lang="zh-CN" altLang="zh-CN" sz="2800" b="1" kern="0" dirty="0">
                <a:latin typeface="Times New Roman" panose="02020603050405020304" pitchFamily="18" charset="0"/>
                <a:cs typeface="Times New Roman" panose="02020603050405020304" pitchFamily="18" charset="0"/>
              </a:rPr>
              <a:t>话题</a:t>
            </a:r>
            <a:r>
              <a:rPr lang="en-US" altLang="zh-CN" sz="2800" b="1" kern="0" dirty="0">
                <a:latin typeface="Times New Roman" panose="02020603050405020304" pitchFamily="18" charset="0"/>
                <a:cs typeface="Times New Roman" panose="02020603050405020304" pitchFamily="18" charset="0"/>
              </a:rPr>
              <a:t>Topic</a:t>
            </a:r>
            <a:r>
              <a:rPr lang="zh-CN" altLang="zh-CN" sz="2800" b="1" kern="0" dirty="0">
                <a:latin typeface="Times New Roman" panose="02020603050405020304" pitchFamily="18" charset="0"/>
                <a:cs typeface="Times New Roman" panose="02020603050405020304" pitchFamily="18" charset="0"/>
              </a:rPr>
              <a:t>和消息</a:t>
            </a:r>
            <a:r>
              <a:rPr lang="en-US" altLang="zh-CN" sz="2800" b="1" kern="0" dirty="0">
                <a:latin typeface="Times New Roman" panose="02020603050405020304" pitchFamily="18" charset="0"/>
                <a:cs typeface="Times New Roman" panose="02020603050405020304" pitchFamily="18" charset="0"/>
              </a:rPr>
              <a:t>Message</a:t>
            </a:r>
            <a:endParaRPr lang="zh-CN" altLang="zh-CN" sz="2800" b="1" dirty="0">
              <a:latin typeface="SimHei" panose="02010609060101010101" pitchFamily="49" charset="-122"/>
              <a:ea typeface="SimHei" panose="02010609060101010101" pitchFamily="49" charset="-122"/>
              <a:cs typeface="Times New Roman" panose="02020603050405020304" pitchFamily="18" charset="0"/>
            </a:endParaRPr>
          </a:p>
        </p:txBody>
      </p:sp>
      <p:sp>
        <p:nvSpPr>
          <p:cNvPr id="31747" name="文本框 9"/>
          <p:cNvSpPr txBox="1">
            <a:spLocks noChangeArrowheads="1"/>
          </p:cNvSpPr>
          <p:nvPr/>
        </p:nvSpPr>
        <p:spPr bwMode="auto">
          <a:xfrm>
            <a:off x="647700" y="1104900"/>
            <a:ext cx="630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3.2.2 </a:t>
            </a:r>
            <a:r>
              <a:rPr lang="zh-CN" altLang="zh-CN" b="1">
                <a:latin typeface="Times New Roman" panose="02020603050405020304" pitchFamily="18" charset="0"/>
              </a:rPr>
              <a:t>编写话题订阅者</a:t>
            </a:r>
            <a:r>
              <a:rPr lang="en-US" altLang="zh-CN" b="1">
                <a:latin typeface="Times New Roman" panose="02020603050405020304" pitchFamily="18" charset="0"/>
              </a:rPr>
              <a:t>Subscriber</a:t>
            </a:r>
            <a:endParaRPr lang="zh-CN" altLang="zh-CN" sz="1400">
              <a:latin typeface="Calibri" panose="020F0502020204030204" pitchFamily="34" charset="0"/>
            </a:endParaRPr>
          </a:p>
        </p:txBody>
      </p:sp>
      <p:sp>
        <p:nvSpPr>
          <p:cNvPr id="31748" name="文本框 4"/>
          <p:cNvSpPr txBox="1">
            <a:spLocks noChangeArrowheads="1"/>
          </p:cNvSpPr>
          <p:nvPr/>
        </p:nvSpPr>
        <p:spPr bwMode="auto">
          <a:xfrm>
            <a:off x="827088" y="1579563"/>
            <a:ext cx="7597775"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lnSpc>
                <a:spcPct val="150000"/>
              </a:lnSpc>
              <a:spcBef>
                <a:spcPts val="600"/>
              </a:spcBef>
              <a:spcAft>
                <a:spcPts val="600"/>
              </a:spcAft>
            </a:pPr>
            <a:r>
              <a:rPr lang="zh-CN" altLang="zh-CN" sz="1600">
                <a:latin typeface="Times New Roman" panose="02020603050405020304" pitchFamily="18" charset="0"/>
              </a:rPr>
              <a:t>在上一节中，创建一个名为</a:t>
            </a:r>
            <a:r>
              <a:rPr lang="en-US" altLang="zh-CN" sz="1600">
                <a:latin typeface="Times New Roman" panose="02020603050405020304" pitchFamily="18" charset="0"/>
              </a:rPr>
              <a:t>topic_pkg</a:t>
            </a:r>
            <a:r>
              <a:rPr lang="zh-CN" altLang="zh-CN" sz="1600">
                <a:latin typeface="Times New Roman" panose="02020603050405020304" pitchFamily="18" charset="0"/>
              </a:rPr>
              <a:t>的软件包，并在这个软件包中实现了一个发布者节点。这一节中，将会在这个</a:t>
            </a:r>
            <a:r>
              <a:rPr lang="en-US" altLang="zh-CN" sz="1600">
                <a:latin typeface="Times New Roman" panose="02020603050405020304" pitchFamily="18" charset="0"/>
              </a:rPr>
              <a:t>topic_pkg</a:t>
            </a:r>
            <a:r>
              <a:rPr lang="zh-CN" altLang="zh-CN" sz="1600">
                <a:latin typeface="Times New Roman" panose="02020603050405020304" pitchFamily="18" charset="0"/>
              </a:rPr>
              <a:t>软件包中添加一个订阅者节点。</a:t>
            </a:r>
            <a:endParaRPr lang="zh-CN" altLang="zh-CN" sz="1600">
              <a:latin typeface="Calibri" panose="020F0502020204030204" pitchFamily="34" charset="0"/>
            </a:endParaRPr>
          </a:p>
        </p:txBody>
      </p:sp>
      <p:sp>
        <p:nvSpPr>
          <p:cNvPr id="31749" name="文本框 6"/>
          <p:cNvSpPr txBox="1">
            <a:spLocks noChangeArrowheads="1"/>
          </p:cNvSpPr>
          <p:nvPr/>
        </p:nvSpPr>
        <p:spPr bwMode="auto">
          <a:xfrm>
            <a:off x="647700" y="2487613"/>
            <a:ext cx="4752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1</a:t>
            </a:r>
            <a:r>
              <a:rPr lang="zh-CN" altLang="zh-CN" sz="1600" b="1">
                <a:latin typeface="Times New Roman" panose="02020603050405020304" pitchFamily="18" charset="0"/>
              </a:rPr>
              <a:t>、</a:t>
            </a:r>
            <a:r>
              <a:rPr lang="zh-CN" altLang="en-US" sz="1600" b="1">
                <a:latin typeface="Times New Roman" panose="02020603050405020304" pitchFamily="18" charset="0"/>
              </a:rPr>
              <a:t>添加</a:t>
            </a:r>
            <a:r>
              <a:rPr lang="zh-CN" altLang="zh-CN" sz="1600" b="1">
                <a:latin typeface="Times New Roman" panose="02020603050405020304" pitchFamily="18" charset="0"/>
              </a:rPr>
              <a:t>节点代码</a:t>
            </a:r>
            <a:r>
              <a:rPr lang="zh-CN" altLang="en-US" sz="1600" b="1">
                <a:latin typeface="Times New Roman" panose="02020603050405020304" pitchFamily="18" charset="0"/>
              </a:rPr>
              <a:t>文件</a:t>
            </a:r>
            <a:endParaRPr lang="zh-CN" altLang="zh-CN" sz="1600">
              <a:latin typeface="Calibri" panose="020F0502020204030204" pitchFamily="34" charset="0"/>
            </a:endParaRPr>
          </a:p>
        </p:txBody>
      </p:sp>
      <p:pic>
        <p:nvPicPr>
          <p:cNvPr id="31750" name="图片 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8175" y="3367088"/>
            <a:ext cx="5184775" cy="272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3.2 </a:t>
            </a:r>
            <a:r>
              <a:rPr lang="zh-CN" altLang="zh-CN" sz="2800" b="1" kern="0" dirty="0">
                <a:latin typeface="Times New Roman" panose="02020603050405020304" pitchFamily="18" charset="0"/>
                <a:cs typeface="Times New Roman" panose="02020603050405020304" pitchFamily="18" charset="0"/>
              </a:rPr>
              <a:t>话题</a:t>
            </a:r>
            <a:r>
              <a:rPr lang="en-US" altLang="zh-CN" sz="2800" b="1" kern="0" dirty="0">
                <a:latin typeface="Times New Roman" panose="02020603050405020304" pitchFamily="18" charset="0"/>
                <a:cs typeface="Times New Roman" panose="02020603050405020304" pitchFamily="18" charset="0"/>
              </a:rPr>
              <a:t>Topic</a:t>
            </a:r>
            <a:r>
              <a:rPr lang="zh-CN" altLang="zh-CN" sz="2800" b="1" kern="0" dirty="0">
                <a:latin typeface="Times New Roman" panose="02020603050405020304" pitchFamily="18" charset="0"/>
                <a:cs typeface="Times New Roman" panose="02020603050405020304" pitchFamily="18" charset="0"/>
              </a:rPr>
              <a:t>和消息</a:t>
            </a:r>
            <a:r>
              <a:rPr lang="en-US" altLang="zh-CN" sz="2800" b="1" kern="0" dirty="0">
                <a:latin typeface="Times New Roman" panose="02020603050405020304" pitchFamily="18" charset="0"/>
                <a:cs typeface="Times New Roman" panose="02020603050405020304" pitchFamily="18" charset="0"/>
              </a:rPr>
              <a:t>Message</a:t>
            </a:r>
            <a:endParaRPr lang="zh-CN" altLang="zh-CN" sz="2800" b="1" dirty="0">
              <a:latin typeface="SimHei" panose="02010609060101010101" pitchFamily="49" charset="-122"/>
              <a:ea typeface="SimHei" panose="02010609060101010101" pitchFamily="49" charset="-122"/>
              <a:cs typeface="Times New Roman" panose="02020603050405020304" pitchFamily="18" charset="0"/>
            </a:endParaRPr>
          </a:p>
        </p:txBody>
      </p:sp>
      <p:sp>
        <p:nvSpPr>
          <p:cNvPr id="32770" name="文本框 12"/>
          <p:cNvSpPr txBox="1">
            <a:spLocks noChangeArrowheads="1"/>
          </p:cNvSpPr>
          <p:nvPr/>
        </p:nvSpPr>
        <p:spPr bwMode="auto">
          <a:xfrm>
            <a:off x="827088" y="1196975"/>
            <a:ext cx="4752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2</a:t>
            </a:r>
            <a:r>
              <a:rPr lang="zh-CN" altLang="zh-CN" sz="1600" b="1">
                <a:latin typeface="Times New Roman" panose="02020603050405020304" pitchFamily="18" charset="0"/>
              </a:rPr>
              <a:t>、编写节点代码</a:t>
            </a:r>
            <a:endParaRPr lang="zh-CN" altLang="zh-CN" sz="1600">
              <a:latin typeface="Calibri" panose="020F0502020204030204" pitchFamily="34" charset="0"/>
            </a:endParaRPr>
          </a:p>
        </p:txBody>
      </p:sp>
      <p:sp>
        <p:nvSpPr>
          <p:cNvPr id="32771" name="文本框 3"/>
          <p:cNvSpPr txBox="1">
            <a:spLocks noChangeArrowheads="1"/>
          </p:cNvSpPr>
          <p:nvPr/>
        </p:nvSpPr>
        <p:spPr bwMode="auto">
          <a:xfrm>
            <a:off x="684213" y="1724025"/>
            <a:ext cx="7920037" cy="4246563"/>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500">
                <a:latin typeface="Times New Roman" panose="02020603050405020304" pitchFamily="18" charset="0"/>
              </a:rPr>
              <a:t>#include "rclcpp/rclcpp.hpp"</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#include "std_msgs/msg/string.hpp"</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 </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std::shared_ptr&lt;rclcpp::Node&gt; node; </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void Callback(const std_msgs::msg::String::SharedPtr msg)</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    RCLCPP_INFO(node-&gt;get_logger(),"Receive : %s", msg-&gt;data.c_str());</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 </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int main(int argc, char * argv[])</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  rclcpp::init(argc, argv); </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  node = std::make_shared&lt;rclcpp::Node&gt;("subscriber_node"); </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  auto subscriber= node-&gt;create_subscription&lt;std_msgs::msg::String&gt;("/my_topic", 10, &amp;Callback);</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 </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  rclcpp::spin(node);  </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  rclcpp::shutdown(); </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  return 0;</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a:t>
            </a:r>
            <a:endParaRPr lang="zh-CN" altLang="en-US" sz="1500"/>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文本框 12"/>
          <p:cNvSpPr txBox="1">
            <a:spLocks noChangeArrowheads="1"/>
          </p:cNvSpPr>
          <p:nvPr/>
        </p:nvSpPr>
        <p:spPr bwMode="auto">
          <a:xfrm>
            <a:off x="755650" y="1052513"/>
            <a:ext cx="47513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3</a:t>
            </a:r>
            <a:r>
              <a:rPr lang="zh-CN" altLang="en-US" sz="1600" b="1">
                <a:latin typeface="Times New Roman" panose="02020603050405020304" pitchFamily="18" charset="0"/>
              </a:rPr>
              <a:t>、</a:t>
            </a:r>
            <a:r>
              <a:rPr lang="zh-CN" altLang="zh-CN" sz="1600" b="1">
                <a:latin typeface="Times New Roman" panose="02020603050405020304" pitchFamily="18" charset="0"/>
              </a:rPr>
              <a:t>设置编译规则</a:t>
            </a:r>
            <a:endParaRPr lang="zh-CN" altLang="zh-CN" sz="1600">
              <a:latin typeface="Calibri" panose="020F0502020204030204" pitchFamily="34" charset="0"/>
            </a:endParaRPr>
          </a:p>
        </p:txBody>
      </p:sp>
      <p:sp>
        <p:nvSpPr>
          <p:cNvPr id="33794" name="文本框 18"/>
          <p:cNvSpPr txBox="1">
            <a:spLocks noChangeArrowheads="1"/>
          </p:cNvSpPr>
          <p:nvPr/>
        </p:nvSpPr>
        <p:spPr bwMode="auto">
          <a:xfrm>
            <a:off x="720725" y="3284538"/>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4</a:t>
            </a:r>
            <a:r>
              <a:rPr lang="zh-CN" altLang="zh-CN" sz="1600" b="1">
                <a:latin typeface="Times New Roman" panose="02020603050405020304" pitchFamily="18" charset="0"/>
              </a:rPr>
              <a:t>、编译软件包</a:t>
            </a:r>
            <a:endParaRPr lang="zh-CN" altLang="zh-CN" sz="1600">
              <a:latin typeface="Calibri" panose="020F0502020204030204" pitchFamily="34" charset="0"/>
            </a:endParaRPr>
          </a:p>
        </p:txBody>
      </p:sp>
      <p:graphicFrame>
        <p:nvGraphicFramePr>
          <p:cNvPr id="20" name="表格 19"/>
          <p:cNvGraphicFramePr>
            <a:graphicFrameLocks noGrp="1"/>
          </p:cNvGraphicFramePr>
          <p:nvPr/>
        </p:nvGraphicFramePr>
        <p:xfrm>
          <a:off x="1092200" y="3668713"/>
          <a:ext cx="7059613" cy="487362"/>
        </p:xfrm>
        <a:graphic>
          <a:graphicData uri="http://schemas.openxmlformats.org/drawingml/2006/table">
            <a:tbl>
              <a:tblPr firstRow="1" firstCol="1" bandRow="1">
                <a:tableStyleId>{5C22544A-7EE6-4342-B048-85BDC9FD1C3A}</a:tableStyleId>
              </a:tblPr>
              <a:tblGrid>
                <a:gridCol w="7059613"/>
              </a:tblGrid>
              <a:tr h="243681">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cd ~/ros2_ws</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r h="243681">
                <a:tc>
                  <a:txBody>
                    <a:bodyPr/>
                    <a:lstStyle/>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colcon</a:t>
                      </a:r>
                      <a:r>
                        <a:rPr lang="en-US" sz="1600" b="0" kern="0" dirty="0">
                          <a:solidFill>
                            <a:schemeClr val="tx1"/>
                          </a:solidFill>
                          <a:effectLst/>
                          <a:latin typeface="Times New Roman" panose="02020603050405020304" pitchFamily="18" charset="0"/>
                          <a:cs typeface="Times New Roman" panose="02020603050405020304" pitchFamily="18" charset="0"/>
                        </a:rPr>
                        <a:t> build</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bl>
          </a:graphicData>
        </a:graphic>
      </p:graphicFrame>
      <p:sp>
        <p:nvSpPr>
          <p:cNvPr id="3"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3.2 </a:t>
            </a:r>
            <a:r>
              <a:rPr lang="zh-CN" altLang="zh-CN" sz="2800" b="1" kern="0" dirty="0">
                <a:latin typeface="Times New Roman" panose="02020603050405020304" pitchFamily="18" charset="0"/>
                <a:cs typeface="Times New Roman" panose="02020603050405020304" pitchFamily="18" charset="0"/>
              </a:rPr>
              <a:t>话题</a:t>
            </a:r>
            <a:r>
              <a:rPr lang="en-US" altLang="zh-CN" sz="2800" b="1" kern="0" dirty="0">
                <a:latin typeface="Times New Roman" panose="02020603050405020304" pitchFamily="18" charset="0"/>
                <a:cs typeface="Times New Roman" panose="02020603050405020304" pitchFamily="18" charset="0"/>
              </a:rPr>
              <a:t>Topic</a:t>
            </a:r>
            <a:r>
              <a:rPr lang="zh-CN" altLang="zh-CN" sz="2800" b="1" kern="0" dirty="0">
                <a:latin typeface="Times New Roman" panose="02020603050405020304" pitchFamily="18" charset="0"/>
                <a:cs typeface="Times New Roman" panose="02020603050405020304" pitchFamily="18" charset="0"/>
              </a:rPr>
              <a:t>和消息</a:t>
            </a:r>
            <a:r>
              <a:rPr lang="en-US" altLang="zh-CN" sz="2800" b="1" kern="0" dirty="0">
                <a:latin typeface="Times New Roman" panose="02020603050405020304" pitchFamily="18" charset="0"/>
                <a:cs typeface="Times New Roman" panose="02020603050405020304" pitchFamily="18" charset="0"/>
              </a:rPr>
              <a:t>Message</a:t>
            </a:r>
            <a:endParaRPr lang="zh-CN" altLang="zh-CN" sz="2800" b="1" dirty="0">
              <a:latin typeface="SimHei" panose="02010609060101010101" pitchFamily="49" charset="-122"/>
              <a:ea typeface="SimHei" panose="02010609060101010101" pitchFamily="49" charset="-122"/>
              <a:cs typeface="Times New Roman" panose="02020603050405020304" pitchFamily="18" charset="0"/>
            </a:endParaRPr>
          </a:p>
        </p:txBody>
      </p:sp>
      <p:sp>
        <p:nvSpPr>
          <p:cNvPr id="33804" name="文本框 5"/>
          <p:cNvSpPr txBox="1">
            <a:spLocks noChangeArrowheads="1"/>
          </p:cNvSpPr>
          <p:nvPr/>
        </p:nvSpPr>
        <p:spPr bwMode="auto">
          <a:xfrm>
            <a:off x="1103313" y="1435100"/>
            <a:ext cx="7140575" cy="58420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en-US" altLang="zh-CN" sz="1600">
                <a:latin typeface="Times New Roman" panose="02020603050405020304" pitchFamily="18" charset="0"/>
              </a:rPr>
              <a:t>add_executable(subscriber_node src/subscriber_node.cpp)</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ament_target_dependencies(subscriber_node "rclcpp"  "std_msgs")</a:t>
            </a:r>
            <a:endParaRPr lang="zh-CN" altLang="en-US" sz="1600"/>
          </a:p>
        </p:txBody>
      </p:sp>
      <p:sp>
        <p:nvSpPr>
          <p:cNvPr id="8" name="文本框 7"/>
          <p:cNvSpPr txBox="1"/>
          <p:nvPr/>
        </p:nvSpPr>
        <p:spPr>
          <a:xfrm>
            <a:off x="1087438" y="2206625"/>
            <a:ext cx="7140575" cy="1076325"/>
          </a:xfrm>
          <a:prstGeom prst="rect">
            <a:avLst/>
          </a:prstGeom>
          <a:solidFill>
            <a:schemeClr val="bg2">
              <a:lumMod val="20000"/>
              <a:lumOff val="80000"/>
            </a:schemeClr>
          </a:solidFill>
        </p:spPr>
        <p:txBody>
          <a:bodyPr>
            <a:spAutoFit/>
          </a:bodyPr>
          <a:lstStyle/>
          <a:p>
            <a:pPr algn="just" eaLnBrk="0" hangingPunct="0">
              <a:defRPr/>
            </a:pPr>
            <a:r>
              <a:rPr lang="en-US" altLang="zh-CN" sz="1600" kern="0" dirty="0">
                <a:latin typeface="Times New Roman" panose="02020603050405020304" pitchFamily="18" charset="0"/>
                <a:cs typeface="Times New Roman" panose="02020603050405020304" pitchFamily="18" charset="0"/>
              </a:rPr>
              <a:t>install(TARGETS</a:t>
            </a:r>
            <a:endParaRPr lang="zh-CN" altLang="zh-CN" sz="1600" kern="100" dirty="0">
              <a:latin typeface="Times New Roman" panose="02020603050405020304" pitchFamily="18"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  </a:t>
            </a:r>
            <a:r>
              <a:rPr lang="en-US" altLang="zh-CN" sz="1600" kern="0" dirty="0" err="1">
                <a:latin typeface="Times New Roman" panose="02020603050405020304" pitchFamily="18" charset="0"/>
                <a:cs typeface="Times New Roman" panose="02020603050405020304" pitchFamily="18" charset="0"/>
              </a:rPr>
              <a:t>publisher_node</a:t>
            </a:r>
            <a:r>
              <a:rPr lang="en-US" altLang="zh-CN" sz="1600" kern="0" dirty="0">
                <a:latin typeface="Times New Roman" panose="02020603050405020304" pitchFamily="18" charset="0"/>
                <a:cs typeface="Times New Roman" panose="02020603050405020304" pitchFamily="18" charset="0"/>
              </a:rPr>
              <a:t> </a:t>
            </a:r>
            <a:endParaRPr lang="zh-CN" altLang="zh-CN" sz="1600" kern="100" dirty="0">
              <a:latin typeface="Times New Roman" panose="02020603050405020304" pitchFamily="18" charset="0"/>
              <a:cs typeface="Times New Roman" panose="02020603050405020304" pitchFamily="18" charset="0"/>
            </a:endParaRPr>
          </a:p>
          <a:p>
            <a:pPr indent="133350" algn="just" eaLnBrk="0" hangingPunct="0">
              <a:defRPr/>
            </a:pPr>
            <a:r>
              <a:rPr lang="en-US" altLang="zh-CN" sz="1600" kern="0" dirty="0" err="1">
                <a:latin typeface="Times New Roman" panose="02020603050405020304" pitchFamily="18" charset="0"/>
                <a:cs typeface="Times New Roman" panose="02020603050405020304" pitchFamily="18" charset="0"/>
              </a:rPr>
              <a:t>subscriber_node</a:t>
            </a:r>
            <a:endParaRPr lang="zh-CN" altLang="zh-CN" sz="1600" kern="100" dirty="0">
              <a:latin typeface="Times New Roman" panose="02020603050405020304" pitchFamily="18" charset="0"/>
              <a:cs typeface="Times New Roman" panose="02020603050405020304" pitchFamily="18" charset="0"/>
            </a:endParaRPr>
          </a:p>
          <a:p>
            <a:pPr eaLnBrk="0" hangingPunct="0">
              <a:defRPr/>
            </a:pPr>
            <a:r>
              <a:rPr lang="en-US" altLang="zh-CN" sz="1600" dirty="0">
                <a:latin typeface="Times New Roman" panose="02020603050405020304" pitchFamily="18" charset="0"/>
                <a:cs typeface="Times New Roman" panose="02020603050405020304" pitchFamily="18" charset="0"/>
              </a:rPr>
              <a:t>  DESTINATION lib/${PROJECT_NAME})</a:t>
            </a:r>
            <a:endParaRPr lang="zh-CN" altLang="en-US" sz="1600" dirty="0">
              <a:latin typeface="Times New Roman" panose="02020603050405020304" pitchFamily="18" charset="0"/>
              <a:cs typeface="Times New Roman" panose="02020603050405020304" pitchFamily="18" charset="0"/>
            </a:endParaRPr>
          </a:p>
        </p:txBody>
      </p:sp>
      <p:sp>
        <p:nvSpPr>
          <p:cNvPr id="33806" name="文本框 8"/>
          <p:cNvSpPr txBox="1">
            <a:spLocks noChangeArrowheads="1"/>
          </p:cNvSpPr>
          <p:nvPr/>
        </p:nvSpPr>
        <p:spPr bwMode="auto">
          <a:xfrm>
            <a:off x="720725" y="4149725"/>
            <a:ext cx="45720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sz="1600" b="1">
                <a:latin typeface="Times New Roman" panose="02020603050405020304" pitchFamily="18" charset="0"/>
              </a:rPr>
              <a:t>5</a:t>
            </a:r>
            <a:r>
              <a:rPr lang="zh-CN" altLang="en-US" sz="1600" b="1">
                <a:latin typeface="Times New Roman" panose="02020603050405020304" pitchFamily="18" charset="0"/>
              </a:rPr>
              <a:t>、</a:t>
            </a:r>
            <a:r>
              <a:rPr lang="en-US" altLang="zh-CN" sz="1600" b="1">
                <a:latin typeface="Times New Roman" panose="02020603050405020304" pitchFamily="18" charset="0"/>
              </a:rPr>
              <a:t> </a:t>
            </a:r>
            <a:r>
              <a:rPr lang="zh-CN" altLang="zh-CN" sz="1600" b="1">
                <a:latin typeface="Times New Roman" panose="02020603050405020304" pitchFamily="18" charset="0"/>
              </a:rPr>
              <a:t>运行节点</a:t>
            </a:r>
            <a:endParaRPr lang="zh-CN" altLang="zh-CN" sz="1600">
              <a:latin typeface="Calibri" panose="020F0502020204030204" pitchFamily="34" charset="0"/>
            </a:endParaRPr>
          </a:p>
        </p:txBody>
      </p:sp>
      <p:sp>
        <p:nvSpPr>
          <p:cNvPr id="33807" name="文本框 10"/>
          <p:cNvSpPr txBox="1">
            <a:spLocks noChangeArrowheads="1"/>
          </p:cNvSpPr>
          <p:nvPr/>
        </p:nvSpPr>
        <p:spPr bwMode="auto">
          <a:xfrm>
            <a:off x="1103313" y="4581525"/>
            <a:ext cx="7048500" cy="3397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source install/setup.bash</a:t>
            </a:r>
            <a:endParaRPr lang="zh-CN" altLang="en-US" sz="1600"/>
          </a:p>
        </p:txBody>
      </p:sp>
      <p:sp>
        <p:nvSpPr>
          <p:cNvPr id="33808" name="文本框 13"/>
          <p:cNvSpPr txBox="1">
            <a:spLocks noChangeArrowheads="1"/>
          </p:cNvSpPr>
          <p:nvPr/>
        </p:nvSpPr>
        <p:spPr bwMode="auto">
          <a:xfrm>
            <a:off x="1108075" y="4941888"/>
            <a:ext cx="7043738" cy="338137"/>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ros2 run topic_pkg publisher_node</a:t>
            </a:r>
            <a:endParaRPr lang="zh-CN" altLang="en-US" sz="1600"/>
          </a:p>
        </p:txBody>
      </p:sp>
      <p:sp>
        <p:nvSpPr>
          <p:cNvPr id="33809" name="文本框 16"/>
          <p:cNvSpPr txBox="1">
            <a:spLocks noChangeArrowheads="1"/>
          </p:cNvSpPr>
          <p:nvPr/>
        </p:nvSpPr>
        <p:spPr bwMode="auto">
          <a:xfrm>
            <a:off x="1103313" y="5754688"/>
            <a:ext cx="7043737" cy="338137"/>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ros2 run topic_pkg subscriber_node</a:t>
            </a:r>
            <a:endParaRPr lang="zh-CN" altLang="en-US" sz="1600"/>
          </a:p>
        </p:txBody>
      </p:sp>
      <p:sp>
        <p:nvSpPr>
          <p:cNvPr id="33810" name="文本框 3"/>
          <p:cNvSpPr txBox="1">
            <a:spLocks noChangeArrowheads="1"/>
          </p:cNvSpPr>
          <p:nvPr/>
        </p:nvSpPr>
        <p:spPr bwMode="auto">
          <a:xfrm>
            <a:off x="1052513" y="5345113"/>
            <a:ext cx="457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1600">
                <a:latin typeface="Times New Roman" panose="02020603050405020304" pitchFamily="18" charset="0"/>
              </a:rPr>
              <a:t>打开第</a:t>
            </a:r>
            <a:r>
              <a:rPr lang="en-US" altLang="zh-CN" sz="1600">
                <a:latin typeface="Times New Roman" panose="02020603050405020304" pitchFamily="18" charset="0"/>
              </a:rPr>
              <a:t>2</a:t>
            </a:r>
            <a:r>
              <a:rPr lang="zh-CN" altLang="en-US" sz="1600">
                <a:latin typeface="Times New Roman" panose="02020603050405020304" pitchFamily="18" charset="0"/>
              </a:rPr>
              <a:t>个子窗口：</a:t>
            </a:r>
            <a:endParaRPr lang="zh-CN" altLang="en-US" sz="1600"/>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3.2 </a:t>
            </a:r>
            <a:r>
              <a:rPr lang="zh-CN" altLang="zh-CN" sz="2800" b="1" kern="0" dirty="0">
                <a:latin typeface="Times New Roman" panose="02020603050405020304" pitchFamily="18" charset="0"/>
                <a:cs typeface="Times New Roman" panose="02020603050405020304" pitchFamily="18" charset="0"/>
              </a:rPr>
              <a:t>话题</a:t>
            </a:r>
            <a:r>
              <a:rPr lang="en-US" altLang="zh-CN" sz="2800" b="1" kern="0" dirty="0">
                <a:latin typeface="Times New Roman" panose="02020603050405020304" pitchFamily="18" charset="0"/>
                <a:cs typeface="Times New Roman" panose="02020603050405020304" pitchFamily="18" charset="0"/>
              </a:rPr>
              <a:t>Topic</a:t>
            </a:r>
            <a:r>
              <a:rPr lang="zh-CN" altLang="zh-CN" sz="2800" b="1" kern="0" dirty="0">
                <a:latin typeface="Times New Roman" panose="02020603050405020304" pitchFamily="18" charset="0"/>
                <a:cs typeface="Times New Roman" panose="02020603050405020304" pitchFamily="18" charset="0"/>
              </a:rPr>
              <a:t>和消息</a:t>
            </a:r>
            <a:r>
              <a:rPr lang="en-US" altLang="zh-CN" sz="2800" b="1" kern="0" dirty="0">
                <a:latin typeface="Times New Roman" panose="02020603050405020304" pitchFamily="18" charset="0"/>
                <a:cs typeface="Times New Roman" panose="02020603050405020304" pitchFamily="18" charset="0"/>
              </a:rPr>
              <a:t>Message</a:t>
            </a:r>
            <a:endParaRPr lang="zh-CN" altLang="zh-CN" sz="2800" b="1" dirty="0">
              <a:latin typeface="SimHei" panose="02010609060101010101" pitchFamily="49" charset="-122"/>
              <a:ea typeface="SimHei" panose="02010609060101010101" pitchFamily="49" charset="-122"/>
              <a:cs typeface="Times New Roman" panose="02020603050405020304" pitchFamily="18" charset="0"/>
            </a:endParaRPr>
          </a:p>
        </p:txBody>
      </p:sp>
      <p:pic>
        <p:nvPicPr>
          <p:cNvPr id="34818"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77938" y="1268413"/>
            <a:ext cx="683260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文本框 6"/>
          <p:cNvSpPr txBox="1">
            <a:spLocks noChangeArrowheads="1"/>
          </p:cNvSpPr>
          <p:nvPr/>
        </p:nvSpPr>
        <p:spPr bwMode="auto">
          <a:xfrm>
            <a:off x="1187450" y="4679950"/>
            <a:ext cx="6923088"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lnSpc>
                <a:spcPct val="120000"/>
              </a:lnSpc>
            </a:pPr>
            <a:r>
              <a:rPr lang="zh-CN" altLang="en-US" sz="1600">
                <a:latin typeface="Times New Roman" panose="02020603050405020304" pitchFamily="18" charset="0"/>
              </a:rPr>
              <a:t>上图</a:t>
            </a:r>
            <a:r>
              <a:rPr lang="zh-CN" altLang="zh-CN" sz="1600">
                <a:latin typeface="Times New Roman" panose="02020603050405020304" pitchFamily="18" charset="0"/>
              </a:rPr>
              <a:t>是订阅者节点</a:t>
            </a:r>
            <a:r>
              <a:rPr lang="en-US" altLang="zh-CN" sz="1600">
                <a:latin typeface="Times New Roman" panose="02020603050405020304" pitchFamily="18" charset="0"/>
              </a:rPr>
              <a:t>subscriber_node</a:t>
            </a:r>
            <a:r>
              <a:rPr lang="zh-CN" altLang="zh-CN" sz="1600">
                <a:latin typeface="Times New Roman" panose="02020603050405020304" pitchFamily="18" charset="0"/>
              </a:rPr>
              <a:t>接收到发布者节点</a:t>
            </a:r>
            <a:r>
              <a:rPr lang="en-US" altLang="zh-CN" sz="1600">
                <a:latin typeface="Times New Roman" panose="02020603050405020304" pitchFamily="18" charset="0"/>
              </a:rPr>
              <a:t>publisher_node</a:t>
            </a:r>
            <a:r>
              <a:rPr lang="zh-CN" altLang="zh-CN" sz="1600">
                <a:latin typeface="Times New Roman" panose="02020603050405020304" pitchFamily="18" charset="0"/>
              </a:rPr>
              <a:t>发送来的消息内容。说明订阅者</a:t>
            </a:r>
            <a:r>
              <a:rPr lang="en-US" altLang="zh-CN" sz="1600">
                <a:latin typeface="Times New Roman" panose="02020603050405020304" pitchFamily="18" charset="0"/>
              </a:rPr>
              <a:t>subscriber_node</a:t>
            </a:r>
            <a:r>
              <a:rPr lang="zh-CN" altLang="zh-CN" sz="1600">
                <a:latin typeface="Times New Roman" panose="02020603050405020304" pitchFamily="18" charset="0"/>
              </a:rPr>
              <a:t>和发布者</a:t>
            </a:r>
            <a:r>
              <a:rPr lang="en-US" altLang="zh-CN" sz="1600">
                <a:latin typeface="Times New Roman" panose="02020603050405020304" pitchFamily="18" charset="0"/>
              </a:rPr>
              <a:t>publisher_node</a:t>
            </a:r>
            <a:r>
              <a:rPr lang="zh-CN" altLang="zh-CN" sz="1600">
                <a:latin typeface="Times New Roman" panose="02020603050405020304" pitchFamily="18" charset="0"/>
              </a:rPr>
              <a:t>这两个节点，通过话题</a:t>
            </a:r>
            <a:r>
              <a:rPr lang="en-US" altLang="zh-CN" sz="1600">
                <a:latin typeface="Times New Roman" panose="02020603050405020304" pitchFamily="18" charset="0"/>
              </a:rPr>
              <a:t>“/my_topic”</a:t>
            </a:r>
            <a:r>
              <a:rPr lang="zh-CN" altLang="zh-CN" sz="1600">
                <a:latin typeface="Times New Roman" panose="02020603050405020304" pitchFamily="18" charset="0"/>
              </a:rPr>
              <a:t>建立起了数据通讯。使用</a:t>
            </a:r>
            <a:r>
              <a:rPr lang="en-US" altLang="zh-CN" sz="1600">
                <a:latin typeface="Times New Roman" panose="02020603050405020304" pitchFamily="18" charset="0"/>
              </a:rPr>
              <a:t>std_msgs::msg::String</a:t>
            </a:r>
            <a:r>
              <a:rPr lang="zh-CN" altLang="zh-CN" sz="1600">
                <a:latin typeface="Times New Roman" panose="02020603050405020304" pitchFamily="18" charset="0"/>
              </a:rPr>
              <a:t>类型的消息包在两个节点间传递数据。</a:t>
            </a:r>
            <a:endParaRPr lang="zh-CN" altLang="zh-CN" sz="1600">
              <a:latin typeface="Calibri" panose="020F0502020204030204" pitchFamily="34" charset="0"/>
            </a:endParaRP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文本框 19"/>
          <p:cNvSpPr txBox="1">
            <a:spLocks noChangeArrowheads="1"/>
          </p:cNvSpPr>
          <p:nvPr/>
        </p:nvSpPr>
        <p:spPr bwMode="auto">
          <a:xfrm>
            <a:off x="395288" y="2903538"/>
            <a:ext cx="8208962"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20000"/>
              </a:lnSpc>
            </a:pPr>
            <a:r>
              <a:rPr lang="en-US" altLang="zh-CN" sz="2000"/>
              <a:t>             </a:t>
            </a:r>
            <a:endParaRPr lang="zh-CN" altLang="en-US" sz="2000" b="1">
              <a:latin typeface="楷体_GB2312" pitchFamily="49" charset="-122"/>
              <a:ea typeface="楷体_GB2312" pitchFamily="49" charset="-122"/>
            </a:endParaRPr>
          </a:p>
        </p:txBody>
      </p:sp>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p>
            <a:pPr eaLnBrk="0" hangingPunct="0">
              <a:spcBef>
                <a:spcPct val="20000"/>
              </a:spcBef>
            </a:pPr>
            <a:r>
              <a:rPr lang="en-US" altLang="zh-CN" sz="2800" b="1">
                <a:latin typeface="Times New Roman" panose="02020603050405020304" pitchFamily="18" charset="0"/>
              </a:rPr>
              <a:t>3.3 </a:t>
            </a:r>
            <a:r>
              <a:rPr lang="zh-CN" altLang="zh-CN" sz="2800" b="1">
                <a:latin typeface="Times New Roman" panose="02020603050405020304" pitchFamily="18" charset="0"/>
              </a:rPr>
              <a:t>面向对象的节点</a:t>
            </a:r>
            <a:r>
              <a:rPr lang="en-US" altLang="zh-CN" sz="2800" b="1">
                <a:latin typeface="Times New Roman" panose="02020603050405020304" pitchFamily="18" charset="0"/>
              </a:rPr>
              <a:t>Node</a:t>
            </a:r>
            <a:r>
              <a:rPr lang="zh-CN" altLang="zh-CN" sz="2800" b="1">
                <a:latin typeface="Times New Roman" panose="02020603050405020304" pitchFamily="18" charset="0"/>
              </a:rPr>
              <a:t>实现</a:t>
            </a:r>
            <a:endParaRPr lang="zh-CN" altLang="zh-CN" sz="2800" b="1">
              <a:latin typeface="Times New Roman" panose="02020603050405020304" pitchFamily="18" charset="0"/>
            </a:endParaRPr>
          </a:p>
        </p:txBody>
      </p:sp>
      <p:sp>
        <p:nvSpPr>
          <p:cNvPr id="35843" name="文本框 3"/>
          <p:cNvSpPr txBox="1">
            <a:spLocks noChangeArrowheads="1"/>
          </p:cNvSpPr>
          <p:nvPr/>
        </p:nvSpPr>
        <p:spPr bwMode="auto">
          <a:xfrm>
            <a:off x="827088" y="1916113"/>
            <a:ext cx="7632700"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lnSpc>
                <a:spcPct val="150000"/>
              </a:lnSpc>
            </a:pPr>
            <a:r>
              <a:rPr lang="en-US" altLang="zh-CN">
                <a:latin typeface="Times New Roman" panose="02020603050405020304" pitchFamily="18" charset="0"/>
              </a:rPr>
              <a:t>   </a:t>
            </a:r>
            <a:r>
              <a:rPr lang="zh-CN" altLang="zh-CN">
                <a:latin typeface="Times New Roman" panose="02020603050405020304" pitchFamily="18" charset="0"/>
              </a:rPr>
              <a:t>在前面的实验里，使用的都是过程式编程，可以很清晰的展示节点的运行过程。但是在大量的开源项目中，最流行的是面向对象的编程方式。也就是将节点</a:t>
            </a:r>
            <a:r>
              <a:rPr lang="en-US" altLang="zh-CN">
                <a:latin typeface="Times New Roman" panose="02020603050405020304" pitchFamily="18" charset="0"/>
              </a:rPr>
              <a:t>Node</a:t>
            </a:r>
            <a:r>
              <a:rPr lang="zh-CN" altLang="zh-CN">
                <a:latin typeface="Times New Roman" panose="02020603050405020304" pitchFamily="18" charset="0"/>
              </a:rPr>
              <a:t>封装成类</a:t>
            </a:r>
            <a:r>
              <a:rPr lang="en-US" altLang="zh-CN">
                <a:latin typeface="Times New Roman" panose="02020603050405020304" pitchFamily="18" charset="0"/>
              </a:rPr>
              <a:t>Class</a:t>
            </a:r>
            <a:r>
              <a:rPr lang="zh-CN" altLang="zh-CN">
                <a:latin typeface="Times New Roman" panose="02020603050405020304" pitchFamily="18" charset="0"/>
              </a:rPr>
              <a:t>。</a:t>
            </a:r>
            <a:endParaRPr lang="zh-CN" altLang="zh-CN">
              <a:latin typeface="Calibri" panose="020F0502020204030204" pitchFamily="34" charset="0"/>
            </a:endParaRPr>
          </a:p>
        </p:txBody>
      </p:sp>
      <p:sp>
        <p:nvSpPr>
          <p:cNvPr id="5" name="Text Box 14"/>
          <p:cNvSpPr txBox="1">
            <a:spLocks noChangeArrowheads="1"/>
          </p:cNvSpPr>
          <p:nvPr/>
        </p:nvSpPr>
        <p:spPr bwMode="auto">
          <a:xfrm>
            <a:off x="827088" y="3644900"/>
            <a:ext cx="7632700" cy="460375"/>
          </a:xfrm>
          <a:prstGeom prst="rect">
            <a:avLst/>
          </a:prstGeom>
          <a:noFill/>
          <a:ln>
            <a:noFill/>
          </a:ln>
          <a:effec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eaLnBrk="0" hangingPunct="0">
              <a:lnSpc>
                <a:spcPct val="150000"/>
              </a:lnSpc>
              <a:buFontTx/>
              <a:buNone/>
              <a:defRPr/>
            </a:pPr>
            <a:endParaRPr lang="zh-CN" altLang="zh-CN" sz="1600" b="1" dirty="0">
              <a:latin typeface="Times New Roman" panose="02020603050405020304" pitchFamily="18" charset="0"/>
              <a:ea typeface="+mn-ea"/>
              <a:cs typeface="Times New Roman" panose="02020603050405020304" pitchFamily="18" charset="0"/>
            </a:endParaRPr>
          </a:p>
        </p:txBody>
      </p:sp>
      <p:sp>
        <p:nvSpPr>
          <p:cNvPr id="35845" name="文本框 5"/>
          <p:cNvSpPr txBox="1">
            <a:spLocks noChangeArrowheads="1"/>
          </p:cNvSpPr>
          <p:nvPr/>
        </p:nvSpPr>
        <p:spPr bwMode="auto">
          <a:xfrm>
            <a:off x="827088" y="4662488"/>
            <a:ext cx="76327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endParaRPr lang="zh-CN" altLang="en-US" sz="1600" b="1"/>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文本框 19"/>
          <p:cNvSpPr txBox="1">
            <a:spLocks noChangeArrowheads="1"/>
          </p:cNvSpPr>
          <p:nvPr/>
        </p:nvSpPr>
        <p:spPr bwMode="auto">
          <a:xfrm>
            <a:off x="468313" y="2606675"/>
            <a:ext cx="820896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20000"/>
              </a:lnSpc>
            </a:pPr>
            <a:r>
              <a:rPr lang="en-US" altLang="zh-CN" sz="2000"/>
              <a:t>             </a:t>
            </a:r>
            <a:endParaRPr lang="zh-CN" altLang="en-US" sz="2000" b="1">
              <a:latin typeface="楷体_GB2312" pitchFamily="49" charset="-122"/>
              <a:ea typeface="楷体_GB2312" pitchFamily="49" charset="-122"/>
            </a:endParaRPr>
          </a:p>
        </p:txBody>
      </p:sp>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3.4 </a:t>
            </a:r>
            <a:r>
              <a:rPr lang="en-US" altLang="zh-CN" sz="2800" b="1" dirty="0">
                <a:latin typeface="Times New Roman" panose="02020603050405020304" pitchFamily="18" charset="0"/>
              </a:rPr>
              <a:t>Launch</a:t>
            </a:r>
            <a:r>
              <a:rPr lang="zh-CN" altLang="zh-CN" sz="2800" b="1" dirty="0">
                <a:latin typeface="Times New Roman" panose="02020603050405020304" pitchFamily="18" charset="0"/>
                <a:cs typeface="Times New Roman" panose="02020603050405020304" pitchFamily="18" charset="0"/>
              </a:rPr>
              <a:t>文件</a:t>
            </a:r>
            <a:endParaRPr lang="zh-CN" altLang="zh-CN" sz="2800" b="1" kern="0" dirty="0">
              <a:latin typeface="Times New Roman" panose="02020603050405020304" pitchFamily="18" charset="0"/>
              <a:cs typeface="Times New Roman" panose="02020603050405020304" pitchFamily="18" charset="0"/>
            </a:endParaRPr>
          </a:p>
        </p:txBody>
      </p:sp>
      <p:sp>
        <p:nvSpPr>
          <p:cNvPr id="36867" name="文本框 3"/>
          <p:cNvSpPr txBox="1">
            <a:spLocks noChangeArrowheads="1"/>
          </p:cNvSpPr>
          <p:nvPr/>
        </p:nvSpPr>
        <p:spPr bwMode="auto">
          <a:xfrm>
            <a:off x="900113" y="1790700"/>
            <a:ext cx="7632700" cy="212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lnSpc>
                <a:spcPct val="150000"/>
              </a:lnSpc>
            </a:pPr>
            <a:r>
              <a:rPr lang="en-US" altLang="zh-CN">
                <a:latin typeface="Times New Roman" panose="02020603050405020304" pitchFamily="18" charset="0"/>
              </a:rPr>
              <a:t>   </a:t>
            </a:r>
            <a:r>
              <a:rPr lang="zh-CN" altLang="zh-CN">
                <a:latin typeface="Times New Roman" panose="02020603050405020304" pitchFamily="18" charset="0"/>
              </a:rPr>
              <a:t>在</a:t>
            </a:r>
            <a:r>
              <a:rPr lang="en-US" altLang="zh-CN">
                <a:latin typeface="Times New Roman" panose="02020603050405020304" pitchFamily="18" charset="0"/>
              </a:rPr>
              <a:t>ROS2</a:t>
            </a:r>
            <a:r>
              <a:rPr lang="zh-CN" altLang="zh-CN">
                <a:latin typeface="Times New Roman" panose="02020603050405020304" pitchFamily="18" charset="0"/>
              </a:rPr>
              <a:t>中，可以通过</a:t>
            </a:r>
            <a:r>
              <a:rPr lang="en-US" altLang="zh-CN">
                <a:latin typeface="Times New Roman" panose="02020603050405020304" pitchFamily="18" charset="0"/>
              </a:rPr>
              <a:t>Launch</a:t>
            </a:r>
            <a:r>
              <a:rPr lang="zh-CN" altLang="zh-CN">
                <a:latin typeface="Times New Roman" panose="02020603050405020304" pitchFamily="18" charset="0"/>
              </a:rPr>
              <a:t>文件一次启动多个节点，省去了逐个节点输入指令启动的繁琐。在</a:t>
            </a:r>
            <a:r>
              <a:rPr lang="en-US" altLang="zh-CN">
                <a:latin typeface="Times New Roman" panose="02020603050405020304" pitchFamily="18" charset="0"/>
              </a:rPr>
              <a:t>ROS2</a:t>
            </a:r>
            <a:r>
              <a:rPr lang="zh-CN" altLang="zh-CN">
                <a:latin typeface="Times New Roman" panose="02020603050405020304" pitchFamily="18" charset="0"/>
              </a:rPr>
              <a:t>中，支持用三种语音来编写</a:t>
            </a:r>
            <a:r>
              <a:rPr lang="en-US" altLang="zh-CN">
                <a:latin typeface="Times New Roman" panose="02020603050405020304" pitchFamily="18" charset="0"/>
              </a:rPr>
              <a:t>Launch</a:t>
            </a:r>
            <a:r>
              <a:rPr lang="zh-CN" altLang="zh-CN">
                <a:latin typeface="Times New Roman" panose="02020603050405020304" pitchFamily="18" charset="0"/>
              </a:rPr>
              <a:t>文件，分别是</a:t>
            </a:r>
            <a:r>
              <a:rPr lang="en-US" altLang="zh-CN">
                <a:latin typeface="Times New Roman" panose="02020603050405020304" pitchFamily="18" charset="0"/>
              </a:rPr>
              <a:t>XML</a:t>
            </a:r>
            <a:r>
              <a:rPr lang="zh-CN" altLang="zh-CN">
                <a:latin typeface="Times New Roman" panose="02020603050405020304" pitchFamily="18" charset="0"/>
              </a:rPr>
              <a:t>、</a:t>
            </a:r>
            <a:r>
              <a:rPr lang="en-US" altLang="zh-CN">
                <a:latin typeface="Times New Roman" panose="02020603050405020304" pitchFamily="18" charset="0"/>
              </a:rPr>
              <a:t>YAML</a:t>
            </a:r>
            <a:r>
              <a:rPr lang="zh-CN" altLang="zh-CN">
                <a:latin typeface="Times New Roman" panose="02020603050405020304" pitchFamily="18" charset="0"/>
              </a:rPr>
              <a:t>和</a:t>
            </a:r>
            <a:r>
              <a:rPr lang="en-US" altLang="zh-CN">
                <a:latin typeface="Times New Roman" panose="02020603050405020304" pitchFamily="18" charset="0"/>
              </a:rPr>
              <a:t>Python</a:t>
            </a:r>
            <a:r>
              <a:rPr lang="zh-CN" altLang="zh-CN">
                <a:latin typeface="Times New Roman" panose="02020603050405020304" pitchFamily="18" charset="0"/>
              </a:rPr>
              <a:t>。其中</a:t>
            </a:r>
            <a:r>
              <a:rPr lang="en-US" altLang="zh-CN">
                <a:latin typeface="Times New Roman" panose="02020603050405020304" pitchFamily="18" charset="0"/>
              </a:rPr>
              <a:t>XML</a:t>
            </a:r>
            <a:r>
              <a:rPr lang="zh-CN" altLang="zh-CN">
                <a:latin typeface="Times New Roman" panose="02020603050405020304" pitchFamily="18" charset="0"/>
              </a:rPr>
              <a:t>的语法和</a:t>
            </a:r>
            <a:r>
              <a:rPr lang="en-US" altLang="zh-CN">
                <a:latin typeface="Times New Roman" panose="02020603050405020304" pitchFamily="18" charset="0"/>
              </a:rPr>
              <a:t>ROS1</a:t>
            </a:r>
            <a:r>
              <a:rPr lang="zh-CN" altLang="zh-CN">
                <a:latin typeface="Times New Roman" panose="02020603050405020304" pitchFamily="18" charset="0"/>
              </a:rPr>
              <a:t>的</a:t>
            </a:r>
            <a:r>
              <a:rPr lang="en-US" altLang="zh-CN">
                <a:latin typeface="Times New Roman" panose="02020603050405020304" pitchFamily="18" charset="0"/>
              </a:rPr>
              <a:t>Launch</a:t>
            </a:r>
            <a:r>
              <a:rPr lang="zh-CN" altLang="zh-CN">
                <a:latin typeface="Times New Roman" panose="02020603050405020304" pitchFamily="18" charset="0"/>
              </a:rPr>
              <a:t>文件格式类似；</a:t>
            </a:r>
            <a:r>
              <a:rPr lang="en-US" altLang="zh-CN">
                <a:latin typeface="Times New Roman" panose="02020603050405020304" pitchFamily="18" charset="0"/>
              </a:rPr>
              <a:t>YAML</a:t>
            </a:r>
            <a:r>
              <a:rPr lang="zh-CN" altLang="zh-CN">
                <a:latin typeface="Times New Roman" panose="02020603050405020304" pitchFamily="18" charset="0"/>
              </a:rPr>
              <a:t>格式的</a:t>
            </a:r>
            <a:r>
              <a:rPr lang="en-US" altLang="zh-CN">
                <a:latin typeface="Times New Roman" panose="02020603050405020304" pitchFamily="18" charset="0"/>
              </a:rPr>
              <a:t>Launch</a:t>
            </a:r>
            <a:r>
              <a:rPr lang="zh-CN" altLang="zh-CN">
                <a:latin typeface="Times New Roman" panose="02020603050405020304" pitchFamily="18" charset="0"/>
              </a:rPr>
              <a:t>文件使用比较少；而在</a:t>
            </a:r>
            <a:r>
              <a:rPr lang="en-US" altLang="zh-CN">
                <a:latin typeface="Times New Roman" panose="02020603050405020304" pitchFamily="18" charset="0"/>
              </a:rPr>
              <a:t>ROS2</a:t>
            </a:r>
            <a:r>
              <a:rPr lang="zh-CN" altLang="zh-CN">
                <a:latin typeface="Times New Roman" panose="02020603050405020304" pitchFamily="18" charset="0"/>
              </a:rPr>
              <a:t>的开源社区中，则以</a:t>
            </a:r>
            <a:r>
              <a:rPr lang="en-US" altLang="zh-CN">
                <a:latin typeface="Times New Roman" panose="02020603050405020304" pitchFamily="18" charset="0"/>
              </a:rPr>
              <a:t>Python</a:t>
            </a:r>
            <a:r>
              <a:rPr lang="zh-CN" altLang="zh-CN">
                <a:latin typeface="Times New Roman" panose="02020603050405020304" pitchFamily="18" charset="0"/>
              </a:rPr>
              <a:t>语言的</a:t>
            </a:r>
            <a:r>
              <a:rPr lang="en-US" altLang="zh-CN">
                <a:latin typeface="Times New Roman" panose="02020603050405020304" pitchFamily="18" charset="0"/>
              </a:rPr>
              <a:t>Launch</a:t>
            </a:r>
            <a:r>
              <a:rPr lang="zh-CN" altLang="zh-CN">
                <a:latin typeface="Times New Roman" panose="02020603050405020304" pitchFamily="18" charset="0"/>
              </a:rPr>
              <a:t>文件最为流行。</a:t>
            </a:r>
            <a:endParaRPr lang="zh-CN" altLang="zh-CN">
              <a:latin typeface="Calibri" panose="020F0502020204030204" pitchFamily="34" charset="0"/>
            </a:endParaRP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文本框 9"/>
          <p:cNvSpPr txBox="1">
            <a:spLocks noChangeArrowheads="1"/>
          </p:cNvSpPr>
          <p:nvPr/>
        </p:nvSpPr>
        <p:spPr bwMode="auto">
          <a:xfrm>
            <a:off x="647700" y="1104900"/>
            <a:ext cx="630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3.4.1 XML</a:t>
            </a:r>
            <a:r>
              <a:rPr lang="zh-CN" altLang="zh-CN" b="1">
                <a:latin typeface="Times New Roman" panose="02020603050405020304" pitchFamily="18" charset="0"/>
              </a:rPr>
              <a:t>格式的</a:t>
            </a:r>
            <a:r>
              <a:rPr lang="en-US" altLang="zh-CN" b="1">
                <a:latin typeface="Times New Roman" panose="02020603050405020304" pitchFamily="18" charset="0"/>
              </a:rPr>
              <a:t>Launch</a:t>
            </a:r>
            <a:r>
              <a:rPr lang="zh-CN" altLang="zh-CN" b="1">
                <a:latin typeface="Times New Roman" panose="02020603050405020304" pitchFamily="18" charset="0"/>
              </a:rPr>
              <a:t>文件</a:t>
            </a:r>
            <a:endParaRPr lang="zh-CN" altLang="zh-CN" sz="1400">
              <a:latin typeface="Calibri" panose="020F0502020204030204" pitchFamily="34" charset="0"/>
            </a:endParaRPr>
          </a:p>
        </p:txBody>
      </p:sp>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3.4 </a:t>
            </a:r>
            <a:r>
              <a:rPr lang="en-US" altLang="zh-CN" sz="2800" b="1" dirty="0">
                <a:latin typeface="Times New Roman" panose="02020603050405020304" pitchFamily="18" charset="0"/>
              </a:rPr>
              <a:t>Launch</a:t>
            </a:r>
            <a:r>
              <a:rPr lang="zh-CN" altLang="zh-CN" sz="2800" b="1" dirty="0">
                <a:latin typeface="Times New Roman" panose="02020603050405020304" pitchFamily="18" charset="0"/>
                <a:cs typeface="Times New Roman" panose="02020603050405020304" pitchFamily="18" charset="0"/>
              </a:rPr>
              <a:t>文件</a:t>
            </a:r>
            <a:endParaRPr lang="zh-CN" altLang="zh-CN" sz="2800" b="1" kern="0" dirty="0">
              <a:latin typeface="Times New Roman" panose="02020603050405020304" pitchFamily="18" charset="0"/>
              <a:cs typeface="Times New Roman" panose="02020603050405020304" pitchFamily="18" charset="0"/>
            </a:endParaRPr>
          </a:p>
        </p:txBody>
      </p:sp>
      <p:sp>
        <p:nvSpPr>
          <p:cNvPr id="37891" name="文本框 5"/>
          <p:cNvSpPr txBox="1">
            <a:spLocks noChangeArrowheads="1"/>
          </p:cNvSpPr>
          <p:nvPr/>
        </p:nvSpPr>
        <p:spPr bwMode="auto">
          <a:xfrm>
            <a:off x="611188" y="1662113"/>
            <a:ext cx="8064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0" hangingPunct="0">
              <a:lnSpc>
                <a:spcPct val="150000"/>
              </a:lnSpc>
            </a:pPr>
            <a:r>
              <a:rPr lang="en-US" altLang="zh-CN" sz="1600">
                <a:latin typeface="Times New Roman" panose="02020603050405020304" pitchFamily="18" charset="0"/>
              </a:rPr>
              <a:t>1</a:t>
            </a:r>
            <a:r>
              <a:rPr lang="zh-CN" altLang="en-US" sz="1600">
                <a:latin typeface="Times New Roman" panose="02020603050405020304" pitchFamily="18" charset="0"/>
              </a:rPr>
              <a:t>、</a:t>
            </a:r>
            <a:r>
              <a:rPr lang="zh-CN" altLang="zh-CN" sz="1600">
                <a:latin typeface="Times New Roman" panose="02020603050405020304" pitchFamily="18" charset="0"/>
              </a:rPr>
              <a:t>在</a:t>
            </a:r>
            <a:r>
              <a:rPr lang="en-US" altLang="zh-CN" sz="1600">
                <a:latin typeface="Times New Roman" panose="02020603050405020304" pitchFamily="18" charset="0"/>
              </a:rPr>
              <a:t>VSCode</a:t>
            </a:r>
            <a:r>
              <a:rPr lang="zh-CN" altLang="zh-CN" sz="1600">
                <a:latin typeface="Times New Roman" panose="02020603050405020304" pitchFamily="18" charset="0"/>
              </a:rPr>
              <a:t>中找到前面实验构建的</a:t>
            </a:r>
            <a:r>
              <a:rPr lang="en-US" altLang="zh-CN" sz="1600">
                <a:latin typeface="Times New Roman" panose="02020603050405020304" pitchFamily="18" charset="0"/>
              </a:rPr>
              <a:t>topic_pkg</a:t>
            </a:r>
            <a:r>
              <a:rPr lang="zh-CN" altLang="zh-CN" sz="1600">
                <a:latin typeface="Times New Roman" panose="02020603050405020304" pitchFamily="18" charset="0"/>
              </a:rPr>
              <a:t>软件包。新建文件夹，命名为</a:t>
            </a:r>
            <a:r>
              <a:rPr lang="en-US" altLang="zh-CN" sz="1600">
                <a:latin typeface="Times New Roman" panose="02020603050405020304" pitchFamily="18" charset="0"/>
              </a:rPr>
              <a:t>“launch”</a:t>
            </a:r>
            <a:r>
              <a:rPr lang="zh-CN" altLang="zh-CN" sz="1600">
                <a:latin typeface="Times New Roman" panose="02020603050405020304" pitchFamily="18" charset="0"/>
              </a:rPr>
              <a:t>。</a:t>
            </a:r>
            <a:endParaRPr lang="zh-CN" altLang="zh-CN" sz="1600">
              <a:latin typeface="Times New Roman" panose="02020603050405020304" pitchFamily="18" charset="0"/>
            </a:endParaRPr>
          </a:p>
        </p:txBody>
      </p:sp>
      <p:sp>
        <p:nvSpPr>
          <p:cNvPr id="37892" name="文本框 10"/>
          <p:cNvSpPr txBox="1">
            <a:spLocks noChangeArrowheads="1"/>
          </p:cNvSpPr>
          <p:nvPr/>
        </p:nvSpPr>
        <p:spPr bwMode="auto">
          <a:xfrm>
            <a:off x="882650" y="2133600"/>
            <a:ext cx="76327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2</a:t>
            </a:r>
            <a:r>
              <a:rPr lang="zh-CN" altLang="en-US" sz="1600">
                <a:latin typeface="Times New Roman" panose="02020603050405020304" pitchFamily="18" charset="0"/>
              </a:rPr>
              <a:t>、在</a:t>
            </a:r>
            <a:r>
              <a:rPr lang="en-US" altLang="zh-CN" sz="1600">
                <a:latin typeface="Times New Roman" panose="02020603050405020304" pitchFamily="18" charset="0"/>
              </a:rPr>
              <a:t>[launch]</a:t>
            </a:r>
            <a:r>
              <a:rPr lang="zh-CN" altLang="zh-CN" sz="1600">
                <a:latin typeface="Times New Roman" panose="02020603050405020304" pitchFamily="18" charset="0"/>
              </a:rPr>
              <a:t>文件夹</a:t>
            </a:r>
            <a:r>
              <a:rPr lang="zh-CN" altLang="en-US" sz="1600">
                <a:latin typeface="Times New Roman" panose="02020603050405020304" pitchFamily="18" charset="0"/>
              </a:rPr>
              <a:t>中，</a:t>
            </a:r>
            <a:r>
              <a:rPr lang="zh-CN" altLang="zh-CN" sz="1600">
                <a:latin typeface="Times New Roman" panose="02020603050405020304" pitchFamily="18" charset="0"/>
              </a:rPr>
              <a:t>新建的文件，命名为</a:t>
            </a:r>
            <a:r>
              <a:rPr lang="en-US" altLang="zh-CN" sz="1600">
                <a:latin typeface="Times New Roman" panose="02020603050405020304" pitchFamily="18" charset="0"/>
              </a:rPr>
              <a:t>“pub_sub.launch.xml”</a:t>
            </a:r>
            <a:r>
              <a:rPr lang="zh-CN" altLang="zh-CN" sz="1600">
                <a:latin typeface="Times New Roman" panose="02020603050405020304" pitchFamily="18" charset="0"/>
              </a:rPr>
              <a:t>。</a:t>
            </a:r>
            <a:endParaRPr lang="zh-CN" altLang="en-US" sz="1600"/>
          </a:p>
        </p:txBody>
      </p:sp>
      <p:pic>
        <p:nvPicPr>
          <p:cNvPr id="37893" name="图片 1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22350" y="2527300"/>
            <a:ext cx="5014913" cy="20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图片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4200" y="4154488"/>
            <a:ext cx="4570413"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文本框 9"/>
          <p:cNvSpPr txBox="1">
            <a:spLocks noChangeArrowheads="1"/>
          </p:cNvSpPr>
          <p:nvPr/>
        </p:nvSpPr>
        <p:spPr bwMode="auto">
          <a:xfrm>
            <a:off x="647700" y="1104900"/>
            <a:ext cx="630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3.4.1 XML</a:t>
            </a:r>
            <a:r>
              <a:rPr lang="zh-CN" altLang="zh-CN" b="1">
                <a:latin typeface="Times New Roman" panose="02020603050405020304" pitchFamily="18" charset="0"/>
              </a:rPr>
              <a:t>格式的</a:t>
            </a:r>
            <a:r>
              <a:rPr lang="en-US" altLang="zh-CN" b="1">
                <a:latin typeface="Times New Roman" panose="02020603050405020304" pitchFamily="18" charset="0"/>
              </a:rPr>
              <a:t>Launch</a:t>
            </a:r>
            <a:r>
              <a:rPr lang="zh-CN" altLang="zh-CN" b="1">
                <a:latin typeface="Times New Roman" panose="02020603050405020304" pitchFamily="18" charset="0"/>
              </a:rPr>
              <a:t>文件</a:t>
            </a:r>
            <a:endParaRPr lang="zh-CN" altLang="zh-CN" sz="1400">
              <a:latin typeface="Calibri" panose="020F0502020204030204" pitchFamily="34" charset="0"/>
            </a:endParaRPr>
          </a:p>
        </p:txBody>
      </p:sp>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3.4 </a:t>
            </a:r>
            <a:r>
              <a:rPr lang="en-US" altLang="zh-CN" sz="2800" b="1" dirty="0">
                <a:latin typeface="Times New Roman" panose="02020603050405020304" pitchFamily="18" charset="0"/>
              </a:rPr>
              <a:t>Launch</a:t>
            </a:r>
            <a:r>
              <a:rPr lang="zh-CN" altLang="zh-CN" sz="2800" b="1" dirty="0">
                <a:latin typeface="Times New Roman" panose="02020603050405020304" pitchFamily="18" charset="0"/>
                <a:cs typeface="Times New Roman" panose="02020603050405020304" pitchFamily="18" charset="0"/>
              </a:rPr>
              <a:t>文件</a:t>
            </a:r>
            <a:endParaRPr lang="zh-CN" altLang="zh-CN" sz="2800" b="1" kern="0" dirty="0">
              <a:latin typeface="Times New Roman" panose="02020603050405020304" pitchFamily="18" charset="0"/>
              <a:cs typeface="Times New Roman" panose="02020603050405020304" pitchFamily="18" charset="0"/>
            </a:endParaRPr>
          </a:p>
        </p:txBody>
      </p:sp>
      <p:sp>
        <p:nvSpPr>
          <p:cNvPr id="38915" name="文本框 5"/>
          <p:cNvSpPr txBox="1">
            <a:spLocks noChangeArrowheads="1"/>
          </p:cNvSpPr>
          <p:nvPr/>
        </p:nvSpPr>
        <p:spPr bwMode="auto">
          <a:xfrm>
            <a:off x="755650" y="1662113"/>
            <a:ext cx="8064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0" hangingPunct="0">
              <a:lnSpc>
                <a:spcPct val="150000"/>
              </a:lnSpc>
            </a:pPr>
            <a:r>
              <a:rPr lang="en-US" altLang="zh-CN" sz="1600">
                <a:latin typeface="Times New Roman" panose="02020603050405020304" pitchFamily="18" charset="0"/>
              </a:rPr>
              <a:t>3</a:t>
            </a:r>
            <a:r>
              <a:rPr lang="zh-CN" altLang="en-US" sz="1600">
                <a:latin typeface="Times New Roman" panose="02020603050405020304" pitchFamily="18" charset="0"/>
              </a:rPr>
              <a:t>、</a:t>
            </a:r>
            <a:r>
              <a:rPr lang="zh-CN" altLang="zh-CN" sz="1600">
                <a:latin typeface="Times New Roman" panose="02020603050405020304" pitchFamily="18" charset="0"/>
              </a:rPr>
              <a:t>为这个</a:t>
            </a:r>
            <a:r>
              <a:rPr lang="en-US" altLang="zh-CN" sz="1600">
                <a:latin typeface="Times New Roman" panose="02020603050405020304" pitchFamily="18" charset="0"/>
              </a:rPr>
              <a:t>pub_sub.launch.xml</a:t>
            </a:r>
            <a:r>
              <a:rPr lang="zh-CN" altLang="zh-CN" sz="1600">
                <a:latin typeface="Times New Roman" panose="02020603050405020304" pitchFamily="18" charset="0"/>
              </a:rPr>
              <a:t>编写内容：</a:t>
            </a:r>
            <a:endParaRPr lang="zh-CN" altLang="zh-CN" sz="1600">
              <a:latin typeface="Times New Roman" panose="02020603050405020304" pitchFamily="18" charset="0"/>
            </a:endParaRPr>
          </a:p>
        </p:txBody>
      </p:sp>
      <p:sp>
        <p:nvSpPr>
          <p:cNvPr id="38916" name="文本框 3"/>
          <p:cNvSpPr txBox="1">
            <a:spLocks noChangeArrowheads="1"/>
          </p:cNvSpPr>
          <p:nvPr/>
        </p:nvSpPr>
        <p:spPr bwMode="auto">
          <a:xfrm>
            <a:off x="1008063" y="2219325"/>
            <a:ext cx="7559675" cy="1077913"/>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en-US" altLang="zh-CN" sz="1600">
                <a:latin typeface="Times New Roman" panose="02020603050405020304" pitchFamily="18" charset="0"/>
              </a:rPr>
              <a:t>&lt;launch&gt;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&lt;node pkg = "topic_pkg" exec = "publisher_node" name = "publisher_node" /&gt;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&lt;node pkg = "topic_pkg" exec = "subscriber_node" name = "subscriber_node" /&gt; </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&lt;/launch&gt;</a:t>
            </a:r>
            <a:endParaRPr lang="zh-CN" altLang="en-US" sz="1600"/>
          </a:p>
        </p:txBody>
      </p:sp>
      <p:sp>
        <p:nvSpPr>
          <p:cNvPr id="38917" name="文本框 6"/>
          <p:cNvSpPr txBox="1">
            <a:spLocks noChangeArrowheads="1"/>
          </p:cNvSpPr>
          <p:nvPr/>
        </p:nvSpPr>
        <p:spPr bwMode="auto">
          <a:xfrm>
            <a:off x="1017588" y="3509963"/>
            <a:ext cx="7200900"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en-US" altLang="zh-CN" sz="1600">
                <a:latin typeface="Times New Roman" panose="02020603050405020304" pitchFamily="18" charset="0"/>
              </a:rPr>
              <a:t>4</a:t>
            </a:r>
            <a:r>
              <a:rPr lang="zh-CN" altLang="en-US" sz="1600">
                <a:latin typeface="Times New Roman" panose="02020603050405020304" pitchFamily="18" charset="0"/>
              </a:rPr>
              <a:t>、</a:t>
            </a:r>
            <a:r>
              <a:rPr lang="zh-CN" altLang="zh-CN" sz="1600">
                <a:latin typeface="Times New Roman" panose="02020603050405020304" pitchFamily="18" charset="0"/>
              </a:rPr>
              <a:t>在</a:t>
            </a:r>
            <a:r>
              <a:rPr lang="en-US" altLang="zh-CN" sz="1600">
                <a:latin typeface="Times New Roman" panose="02020603050405020304" pitchFamily="18" charset="0"/>
              </a:rPr>
              <a:t>VSCode</a:t>
            </a:r>
            <a:r>
              <a:rPr lang="zh-CN" altLang="zh-CN" sz="1600">
                <a:latin typeface="Times New Roman" panose="02020603050405020304" pitchFamily="18" charset="0"/>
              </a:rPr>
              <a:t>中打开 </a:t>
            </a:r>
            <a:r>
              <a:rPr lang="en-US" altLang="zh-CN" sz="1600">
                <a:latin typeface="Times New Roman" panose="02020603050405020304" pitchFamily="18" charset="0"/>
              </a:rPr>
              <a:t>[topic_pkg]</a:t>
            </a:r>
            <a:r>
              <a:rPr lang="zh-CN" altLang="zh-CN" sz="1600">
                <a:latin typeface="Times New Roman" panose="02020603050405020304" pitchFamily="18" charset="0"/>
              </a:rPr>
              <a:t>软件包的</a:t>
            </a:r>
            <a:r>
              <a:rPr lang="en-US" altLang="zh-CN" sz="1600">
                <a:latin typeface="Times New Roman" panose="02020603050405020304" pitchFamily="18" charset="0"/>
              </a:rPr>
              <a:t>[CMakeLists.txt]</a:t>
            </a:r>
            <a:r>
              <a:rPr lang="zh-CN" altLang="zh-CN" sz="1600">
                <a:latin typeface="Times New Roman" panose="02020603050405020304" pitchFamily="18" charset="0"/>
              </a:rPr>
              <a:t>文件。在文件中添加如下安装规则：</a:t>
            </a:r>
            <a:endParaRPr lang="zh-CN" altLang="en-US" sz="1600"/>
          </a:p>
        </p:txBody>
      </p:sp>
      <p:sp>
        <p:nvSpPr>
          <p:cNvPr id="9" name="文本框 8"/>
          <p:cNvSpPr txBox="1"/>
          <p:nvPr/>
        </p:nvSpPr>
        <p:spPr>
          <a:xfrm>
            <a:off x="1008063" y="4411663"/>
            <a:ext cx="7559675" cy="1568450"/>
          </a:xfrm>
          <a:prstGeom prst="rect">
            <a:avLst/>
          </a:prstGeom>
          <a:solidFill>
            <a:schemeClr val="bg2">
              <a:lumMod val="20000"/>
              <a:lumOff val="80000"/>
            </a:schemeClr>
          </a:solidFill>
        </p:spPr>
        <p:txBody>
          <a:bodyPr>
            <a:spAutoFit/>
          </a:bodyPr>
          <a:lstStyle/>
          <a:p>
            <a:pPr eaLnBrk="0" hangingPunct="0">
              <a:defRPr/>
            </a:pPr>
            <a:r>
              <a:rPr lang="en-US" altLang="zh-CN" sz="1600" kern="0" dirty="0">
                <a:latin typeface="Times New Roman" panose="02020603050405020304" pitchFamily="18" charset="0"/>
                <a:cs typeface="Times New Roman" panose="02020603050405020304" pitchFamily="18" charset="0"/>
              </a:rPr>
              <a:t>install(</a:t>
            </a:r>
            <a:endParaRPr lang="zh-CN" altLang="zh-CN" sz="1600" kern="100" dirty="0">
              <a:latin typeface="Calibri" panose="020F0502020204030204" pitchFamily="34" charset="0"/>
              <a:cs typeface="Times New Roman" panose="02020603050405020304" pitchFamily="18" charset="0"/>
            </a:endParaRPr>
          </a:p>
          <a:p>
            <a:pPr eaLnBrk="0" hangingPunct="0">
              <a:defRPr/>
            </a:pPr>
            <a:r>
              <a:rPr lang="en-US" altLang="zh-CN" sz="1600" kern="0" dirty="0">
                <a:latin typeface="Times New Roman" panose="02020603050405020304" pitchFamily="18" charset="0"/>
                <a:cs typeface="Times New Roman" panose="02020603050405020304" pitchFamily="18" charset="0"/>
              </a:rPr>
              <a:t>DIRECTORY </a:t>
            </a:r>
            <a:endParaRPr lang="zh-CN" altLang="zh-CN" sz="1600" kern="100" dirty="0">
              <a:latin typeface="Calibri" panose="020F0502020204030204" pitchFamily="34" charset="0"/>
              <a:cs typeface="Times New Roman" panose="02020603050405020304" pitchFamily="18" charset="0"/>
            </a:endParaRPr>
          </a:p>
          <a:p>
            <a:pPr indent="133350" eaLnBrk="0" hangingPunct="0">
              <a:defRPr/>
            </a:pPr>
            <a:r>
              <a:rPr lang="en-US" altLang="zh-CN" sz="1600" kern="0" dirty="0">
                <a:latin typeface="Times New Roman" panose="02020603050405020304" pitchFamily="18" charset="0"/>
                <a:cs typeface="Times New Roman" panose="02020603050405020304" pitchFamily="18" charset="0"/>
              </a:rPr>
              <a:t>launch </a:t>
            </a:r>
            <a:endParaRPr lang="zh-CN" altLang="zh-CN" sz="1600" kern="100" dirty="0">
              <a:latin typeface="Calibri" panose="020F0502020204030204" pitchFamily="34" charset="0"/>
              <a:cs typeface="Times New Roman" panose="02020603050405020304" pitchFamily="18" charset="0"/>
            </a:endParaRPr>
          </a:p>
          <a:p>
            <a:pPr eaLnBrk="0" hangingPunct="0">
              <a:defRPr/>
            </a:pPr>
            <a:r>
              <a:rPr lang="en-US" altLang="zh-CN" sz="1600" kern="0" dirty="0">
                <a:latin typeface="Times New Roman" panose="02020603050405020304" pitchFamily="18" charset="0"/>
                <a:cs typeface="Times New Roman" panose="02020603050405020304" pitchFamily="18" charset="0"/>
              </a:rPr>
              <a:t>DESTINATION </a:t>
            </a:r>
            <a:endParaRPr lang="zh-CN" altLang="zh-CN" sz="1600" kern="100" dirty="0">
              <a:latin typeface="Calibri" panose="020F0502020204030204" pitchFamily="34" charset="0"/>
              <a:cs typeface="Times New Roman" panose="02020603050405020304" pitchFamily="18" charset="0"/>
            </a:endParaRPr>
          </a:p>
          <a:p>
            <a:pPr indent="133350" eaLnBrk="0" hangingPunct="0">
              <a:defRPr/>
            </a:pPr>
            <a:r>
              <a:rPr lang="en-US" altLang="zh-CN" sz="1600" kern="0" dirty="0">
                <a:latin typeface="Times New Roman" panose="02020603050405020304" pitchFamily="18" charset="0"/>
                <a:cs typeface="Times New Roman" panose="02020603050405020304" pitchFamily="18" charset="0"/>
              </a:rPr>
              <a:t>share/${PROJECT_NAME}</a:t>
            </a:r>
            <a:endParaRPr lang="zh-CN" altLang="zh-CN" sz="1600" kern="100" dirty="0">
              <a:latin typeface="Calibri" panose="020F0502020204030204" pitchFamily="34" charset="0"/>
              <a:cs typeface="Times New Roman" panose="02020603050405020304" pitchFamily="18" charset="0"/>
            </a:endParaRPr>
          </a:p>
          <a:p>
            <a:pPr eaLnBrk="0" hangingPunct="0">
              <a:defRPr/>
            </a:pPr>
            <a:r>
              <a:rPr lang="en-US" altLang="zh-CN" sz="1600" dirty="0">
                <a:latin typeface="Times New Roman" panose="02020603050405020304" pitchFamily="18" charset="0"/>
              </a:rPr>
              <a:t>)</a:t>
            </a:r>
            <a:endParaRPr lang="zh-CN" altLang="en-US" sz="1600" dirty="0"/>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文本框 9"/>
          <p:cNvSpPr txBox="1">
            <a:spLocks noChangeArrowheads="1"/>
          </p:cNvSpPr>
          <p:nvPr/>
        </p:nvSpPr>
        <p:spPr bwMode="auto">
          <a:xfrm>
            <a:off x="647700" y="1104900"/>
            <a:ext cx="630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3.4.1 XML</a:t>
            </a:r>
            <a:r>
              <a:rPr lang="zh-CN" altLang="zh-CN" b="1">
                <a:latin typeface="Times New Roman" panose="02020603050405020304" pitchFamily="18" charset="0"/>
              </a:rPr>
              <a:t>格式的</a:t>
            </a:r>
            <a:r>
              <a:rPr lang="en-US" altLang="zh-CN" b="1">
                <a:latin typeface="Times New Roman" panose="02020603050405020304" pitchFamily="18" charset="0"/>
              </a:rPr>
              <a:t>Launch</a:t>
            </a:r>
            <a:r>
              <a:rPr lang="zh-CN" altLang="zh-CN" b="1">
                <a:latin typeface="Times New Roman" panose="02020603050405020304" pitchFamily="18" charset="0"/>
              </a:rPr>
              <a:t>文件</a:t>
            </a:r>
            <a:endParaRPr lang="zh-CN" altLang="zh-CN" sz="1400">
              <a:latin typeface="Calibri" panose="020F0502020204030204" pitchFamily="34" charset="0"/>
            </a:endParaRPr>
          </a:p>
        </p:txBody>
      </p:sp>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3.4 </a:t>
            </a:r>
            <a:r>
              <a:rPr lang="en-US" altLang="zh-CN" sz="2800" b="1" dirty="0">
                <a:latin typeface="Times New Roman" panose="02020603050405020304" pitchFamily="18" charset="0"/>
              </a:rPr>
              <a:t>Launch</a:t>
            </a:r>
            <a:r>
              <a:rPr lang="zh-CN" altLang="zh-CN" sz="2800" b="1" dirty="0">
                <a:latin typeface="Times New Roman" panose="02020603050405020304" pitchFamily="18" charset="0"/>
                <a:cs typeface="Times New Roman" panose="02020603050405020304" pitchFamily="18" charset="0"/>
              </a:rPr>
              <a:t>文件</a:t>
            </a:r>
            <a:endParaRPr lang="zh-CN" altLang="zh-CN" sz="2800" b="1" kern="0" dirty="0">
              <a:latin typeface="Times New Roman" panose="02020603050405020304" pitchFamily="18" charset="0"/>
              <a:cs typeface="Times New Roman" panose="02020603050405020304" pitchFamily="18" charset="0"/>
            </a:endParaRPr>
          </a:p>
        </p:txBody>
      </p:sp>
      <p:sp>
        <p:nvSpPr>
          <p:cNvPr id="39939" name="文本框 2"/>
          <p:cNvSpPr txBox="1">
            <a:spLocks noChangeArrowheads="1"/>
          </p:cNvSpPr>
          <p:nvPr/>
        </p:nvSpPr>
        <p:spPr bwMode="auto">
          <a:xfrm>
            <a:off x="720725" y="1598613"/>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5</a:t>
            </a:r>
            <a:r>
              <a:rPr lang="zh-CN" altLang="zh-CN" sz="1600" b="1">
                <a:latin typeface="Times New Roman" panose="02020603050405020304" pitchFamily="18" charset="0"/>
              </a:rPr>
              <a:t>、编译软件包</a:t>
            </a:r>
            <a:endParaRPr lang="zh-CN" altLang="zh-CN" sz="1600">
              <a:latin typeface="Calibri" panose="020F0502020204030204" pitchFamily="34" charset="0"/>
            </a:endParaRPr>
          </a:p>
        </p:txBody>
      </p:sp>
      <p:graphicFrame>
        <p:nvGraphicFramePr>
          <p:cNvPr id="5" name="表格 4"/>
          <p:cNvGraphicFramePr>
            <a:graphicFrameLocks noGrp="1"/>
          </p:cNvGraphicFramePr>
          <p:nvPr/>
        </p:nvGraphicFramePr>
        <p:xfrm>
          <a:off x="1092200" y="1982788"/>
          <a:ext cx="7059613" cy="487362"/>
        </p:xfrm>
        <a:graphic>
          <a:graphicData uri="http://schemas.openxmlformats.org/drawingml/2006/table">
            <a:tbl>
              <a:tblPr firstRow="1" firstCol="1" bandRow="1">
                <a:tableStyleId>{5C22544A-7EE6-4342-B048-85BDC9FD1C3A}</a:tableStyleId>
              </a:tblPr>
              <a:tblGrid>
                <a:gridCol w="7059613"/>
              </a:tblGrid>
              <a:tr h="243681">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cd ~/ros2_ws</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r h="243681">
                <a:tc>
                  <a:txBody>
                    <a:bodyPr/>
                    <a:lstStyle/>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colcon</a:t>
                      </a:r>
                      <a:r>
                        <a:rPr lang="en-US" sz="1600" b="0" kern="0" dirty="0">
                          <a:solidFill>
                            <a:schemeClr val="tx1"/>
                          </a:solidFill>
                          <a:effectLst/>
                          <a:latin typeface="Times New Roman" panose="02020603050405020304" pitchFamily="18" charset="0"/>
                          <a:cs typeface="Times New Roman" panose="02020603050405020304" pitchFamily="18" charset="0"/>
                        </a:rPr>
                        <a:t> build</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bl>
          </a:graphicData>
        </a:graphic>
      </p:graphicFrame>
      <p:sp>
        <p:nvSpPr>
          <p:cNvPr id="39948" name="文本框 7"/>
          <p:cNvSpPr txBox="1">
            <a:spLocks noChangeArrowheads="1"/>
          </p:cNvSpPr>
          <p:nvPr/>
        </p:nvSpPr>
        <p:spPr bwMode="auto">
          <a:xfrm>
            <a:off x="720725" y="2493963"/>
            <a:ext cx="45720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sz="1600" b="1">
                <a:latin typeface="Times New Roman" panose="02020603050405020304" pitchFamily="18" charset="0"/>
              </a:rPr>
              <a:t>6</a:t>
            </a:r>
            <a:r>
              <a:rPr lang="zh-CN" altLang="en-US" sz="1600" b="1">
                <a:latin typeface="Times New Roman" panose="02020603050405020304" pitchFamily="18" charset="0"/>
              </a:rPr>
              <a:t>、</a:t>
            </a:r>
            <a:r>
              <a:rPr lang="en-US" altLang="zh-CN" sz="1600" b="1">
                <a:latin typeface="Times New Roman" panose="02020603050405020304" pitchFamily="18" charset="0"/>
              </a:rPr>
              <a:t> </a:t>
            </a:r>
            <a:r>
              <a:rPr lang="zh-CN" altLang="zh-CN" sz="1600" b="1">
                <a:latin typeface="Times New Roman" panose="02020603050405020304" pitchFamily="18" charset="0"/>
              </a:rPr>
              <a:t>运行</a:t>
            </a:r>
            <a:r>
              <a:rPr lang="en-US" altLang="zh-CN" sz="1600" b="1">
                <a:latin typeface="Times New Roman" panose="02020603050405020304" pitchFamily="18" charset="0"/>
              </a:rPr>
              <a:t>Launch</a:t>
            </a:r>
            <a:r>
              <a:rPr lang="zh-CN" altLang="zh-CN" sz="1600" b="1">
                <a:latin typeface="Times New Roman" panose="02020603050405020304" pitchFamily="18" charset="0"/>
              </a:rPr>
              <a:t>文件</a:t>
            </a:r>
            <a:endParaRPr lang="zh-CN" altLang="zh-CN" sz="1600" b="1">
              <a:latin typeface="Calibri" panose="020F0502020204030204" pitchFamily="34" charset="0"/>
            </a:endParaRPr>
          </a:p>
        </p:txBody>
      </p:sp>
      <p:sp>
        <p:nvSpPr>
          <p:cNvPr id="39949" name="文本框 10"/>
          <p:cNvSpPr txBox="1">
            <a:spLocks noChangeArrowheads="1"/>
          </p:cNvSpPr>
          <p:nvPr/>
        </p:nvSpPr>
        <p:spPr bwMode="auto">
          <a:xfrm>
            <a:off x="1103313" y="2946400"/>
            <a:ext cx="7048500" cy="3397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source install/setup.bash</a:t>
            </a:r>
            <a:endParaRPr lang="zh-CN" altLang="en-US" sz="1600"/>
          </a:p>
        </p:txBody>
      </p:sp>
      <p:sp>
        <p:nvSpPr>
          <p:cNvPr id="39950" name="文本框 11"/>
          <p:cNvSpPr txBox="1">
            <a:spLocks noChangeArrowheads="1"/>
          </p:cNvSpPr>
          <p:nvPr/>
        </p:nvSpPr>
        <p:spPr bwMode="auto">
          <a:xfrm>
            <a:off x="1108075" y="3306763"/>
            <a:ext cx="7043738" cy="338137"/>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ros2 launch topic_pkg pub_sub.launch.xml</a:t>
            </a:r>
            <a:endParaRPr lang="zh-CN" altLang="en-US" sz="1600"/>
          </a:p>
        </p:txBody>
      </p:sp>
      <p:pic>
        <p:nvPicPr>
          <p:cNvPr id="39951" name="图片 1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82750" y="3762375"/>
            <a:ext cx="5272088"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2" name="文本框 15"/>
          <p:cNvSpPr txBox="1">
            <a:spLocks noChangeArrowheads="1"/>
          </p:cNvSpPr>
          <p:nvPr/>
        </p:nvSpPr>
        <p:spPr bwMode="auto">
          <a:xfrm>
            <a:off x="539750" y="5899150"/>
            <a:ext cx="7848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0" hangingPunct="0"/>
            <a:r>
              <a:rPr lang="zh-CN" altLang="zh-CN" sz="1600">
                <a:latin typeface="Times New Roman" panose="02020603050405020304" pitchFamily="18" charset="0"/>
              </a:rPr>
              <a:t>可以看到，发布者和接收者节点通过这个</a:t>
            </a:r>
            <a:r>
              <a:rPr lang="en-US" altLang="zh-CN" sz="1600">
                <a:latin typeface="Times New Roman" panose="02020603050405020304" pitchFamily="18" charset="0"/>
              </a:rPr>
              <a:t>XML</a:t>
            </a:r>
            <a:r>
              <a:rPr lang="zh-CN" altLang="zh-CN" sz="1600">
                <a:latin typeface="Times New Roman" panose="02020603050405020304" pitchFamily="18" charset="0"/>
              </a:rPr>
              <a:t>格式的</a:t>
            </a:r>
            <a:r>
              <a:rPr lang="en-US" altLang="zh-CN" sz="1600">
                <a:latin typeface="Times New Roman" panose="02020603050405020304" pitchFamily="18" charset="0"/>
              </a:rPr>
              <a:t>launch</a:t>
            </a:r>
            <a:r>
              <a:rPr lang="zh-CN" altLang="zh-CN" sz="1600">
                <a:latin typeface="Times New Roman" panose="02020603050405020304" pitchFamily="18" charset="0"/>
              </a:rPr>
              <a:t>文件全都运行起来了。</a:t>
            </a:r>
            <a:endParaRPr lang="zh-CN" altLang="zh-CN" sz="1600">
              <a:latin typeface="Calibri" panose="020F0502020204030204" pitchFamily="34" charset="0"/>
            </a:endParaRP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文本框 9"/>
          <p:cNvSpPr txBox="1">
            <a:spLocks noChangeArrowheads="1"/>
          </p:cNvSpPr>
          <p:nvPr/>
        </p:nvSpPr>
        <p:spPr bwMode="auto">
          <a:xfrm>
            <a:off x="647700" y="1104900"/>
            <a:ext cx="630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3.4.2 YAML</a:t>
            </a:r>
            <a:r>
              <a:rPr lang="zh-CN" altLang="zh-CN" b="1">
                <a:latin typeface="Times New Roman" panose="02020603050405020304" pitchFamily="18" charset="0"/>
              </a:rPr>
              <a:t>格式的</a:t>
            </a:r>
            <a:r>
              <a:rPr lang="en-US" altLang="zh-CN" b="1">
                <a:latin typeface="Times New Roman" panose="02020603050405020304" pitchFamily="18" charset="0"/>
              </a:rPr>
              <a:t>Launch</a:t>
            </a:r>
            <a:r>
              <a:rPr lang="zh-CN" altLang="zh-CN" b="1">
                <a:latin typeface="Times New Roman" panose="02020603050405020304" pitchFamily="18" charset="0"/>
              </a:rPr>
              <a:t>文件</a:t>
            </a:r>
            <a:endParaRPr lang="zh-CN" altLang="zh-CN" sz="1400">
              <a:latin typeface="Calibri" panose="020F0502020204030204" pitchFamily="34" charset="0"/>
            </a:endParaRPr>
          </a:p>
        </p:txBody>
      </p:sp>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3.4 </a:t>
            </a:r>
            <a:r>
              <a:rPr lang="en-US" altLang="zh-CN" sz="2800" b="1" dirty="0">
                <a:latin typeface="Times New Roman" panose="02020603050405020304" pitchFamily="18" charset="0"/>
              </a:rPr>
              <a:t>Launch</a:t>
            </a:r>
            <a:r>
              <a:rPr lang="zh-CN" altLang="zh-CN" sz="2800" b="1" dirty="0">
                <a:latin typeface="Times New Roman" panose="02020603050405020304" pitchFamily="18" charset="0"/>
                <a:cs typeface="Times New Roman" panose="02020603050405020304" pitchFamily="18" charset="0"/>
              </a:rPr>
              <a:t>文件</a:t>
            </a:r>
            <a:endParaRPr lang="zh-CN" altLang="zh-CN" sz="2800" b="1" kern="0" dirty="0">
              <a:latin typeface="Times New Roman" panose="02020603050405020304" pitchFamily="18" charset="0"/>
              <a:cs typeface="Times New Roman" panose="02020603050405020304" pitchFamily="18" charset="0"/>
            </a:endParaRPr>
          </a:p>
        </p:txBody>
      </p:sp>
      <p:sp>
        <p:nvSpPr>
          <p:cNvPr id="40963" name="文本框 5"/>
          <p:cNvSpPr txBox="1">
            <a:spLocks noChangeArrowheads="1"/>
          </p:cNvSpPr>
          <p:nvPr/>
        </p:nvSpPr>
        <p:spPr bwMode="auto">
          <a:xfrm>
            <a:off x="611188" y="1662113"/>
            <a:ext cx="80645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0" hangingPunct="0">
              <a:lnSpc>
                <a:spcPct val="150000"/>
              </a:lnSpc>
            </a:pPr>
            <a:r>
              <a:rPr lang="en-US" altLang="zh-CN" sz="1600">
                <a:latin typeface="Times New Roman" panose="02020603050405020304" pitchFamily="18" charset="0"/>
              </a:rPr>
              <a:t>1</a:t>
            </a:r>
            <a:r>
              <a:rPr lang="zh-CN" altLang="en-US" sz="1600">
                <a:latin typeface="Times New Roman" panose="02020603050405020304" pitchFamily="18" charset="0"/>
              </a:rPr>
              <a:t>、</a:t>
            </a:r>
            <a:r>
              <a:rPr lang="zh-CN" altLang="zh-CN" sz="1600">
                <a:latin typeface="Times New Roman" panose="02020603050405020304" pitchFamily="18" charset="0"/>
              </a:rPr>
              <a:t>在</a:t>
            </a:r>
            <a:r>
              <a:rPr lang="en-US" altLang="zh-CN" sz="1600">
                <a:latin typeface="Times New Roman" panose="02020603050405020304" pitchFamily="18" charset="0"/>
              </a:rPr>
              <a:t>VSCode</a:t>
            </a:r>
            <a:r>
              <a:rPr lang="zh-CN" altLang="zh-CN" sz="1600">
                <a:latin typeface="Times New Roman" panose="02020603050405020304" pitchFamily="18" charset="0"/>
              </a:rPr>
              <a:t>中找到前面实验构建的</a:t>
            </a:r>
            <a:r>
              <a:rPr lang="en-US" altLang="zh-CN" sz="1600">
                <a:latin typeface="Times New Roman" panose="02020603050405020304" pitchFamily="18" charset="0"/>
              </a:rPr>
              <a:t>topic_pkg</a:t>
            </a:r>
            <a:r>
              <a:rPr lang="zh-CN" altLang="zh-CN" sz="1600">
                <a:latin typeface="Times New Roman" panose="02020603050405020304" pitchFamily="18" charset="0"/>
              </a:rPr>
              <a:t>软件包。用鼠标右键单击其中的</a:t>
            </a:r>
            <a:r>
              <a:rPr lang="en-US" altLang="zh-CN" sz="1600">
                <a:latin typeface="Times New Roman" panose="02020603050405020304" pitchFamily="18" charset="0"/>
              </a:rPr>
              <a:t>[launch]</a:t>
            </a:r>
            <a:r>
              <a:rPr lang="zh-CN" altLang="zh-CN" sz="1600">
                <a:latin typeface="Times New Roman" panose="02020603050405020304" pitchFamily="18" charset="0"/>
              </a:rPr>
              <a:t>文件夹，在弹出的</a:t>
            </a:r>
            <a:r>
              <a:rPr lang="en-US" altLang="zh-CN" sz="1600">
                <a:latin typeface="Times New Roman" panose="02020603050405020304" pitchFamily="18" charset="0"/>
              </a:rPr>
              <a:t>[</a:t>
            </a:r>
            <a:r>
              <a:rPr lang="zh-CN" altLang="zh-CN" sz="1600">
                <a:latin typeface="Times New Roman" panose="02020603050405020304" pitchFamily="18" charset="0"/>
              </a:rPr>
              <a:t>菜单</a:t>
            </a:r>
            <a:r>
              <a:rPr lang="en-US" altLang="zh-CN" sz="1600">
                <a:latin typeface="Times New Roman" panose="02020603050405020304" pitchFamily="18" charset="0"/>
              </a:rPr>
              <a:t>]</a:t>
            </a:r>
            <a:r>
              <a:rPr lang="zh-CN" altLang="zh-CN" sz="1600">
                <a:latin typeface="Times New Roman" panose="02020603050405020304" pitchFamily="18" charset="0"/>
              </a:rPr>
              <a:t>对话框中选择</a:t>
            </a:r>
            <a:r>
              <a:rPr lang="en-US" altLang="zh-CN" sz="1600">
                <a:latin typeface="Times New Roman" panose="02020603050405020304" pitchFamily="18" charset="0"/>
              </a:rPr>
              <a:t>[</a:t>
            </a:r>
            <a:r>
              <a:rPr lang="zh-CN" altLang="zh-CN" sz="1600">
                <a:latin typeface="Times New Roman" panose="02020603050405020304" pitchFamily="18" charset="0"/>
              </a:rPr>
              <a:t>新建文件</a:t>
            </a:r>
            <a:r>
              <a:rPr lang="en-US" altLang="zh-CN" sz="1600">
                <a:latin typeface="Times New Roman" panose="02020603050405020304" pitchFamily="18" charset="0"/>
              </a:rPr>
              <a:t>…]</a:t>
            </a:r>
            <a:r>
              <a:rPr lang="zh-CN" altLang="en-US" sz="1600">
                <a:latin typeface="Times New Roman" panose="02020603050405020304" pitchFamily="18" charset="0"/>
              </a:rPr>
              <a:t>，</a:t>
            </a:r>
            <a:r>
              <a:rPr lang="zh-CN" altLang="zh-CN" sz="1600">
                <a:latin typeface="Times New Roman" panose="02020603050405020304" pitchFamily="18" charset="0"/>
              </a:rPr>
              <a:t>命名为</a:t>
            </a:r>
            <a:r>
              <a:rPr lang="en-US" altLang="zh-CN" sz="1600">
                <a:latin typeface="Times New Roman" panose="02020603050405020304" pitchFamily="18" charset="0"/>
              </a:rPr>
              <a:t>“pub_sub.launch.xml”</a:t>
            </a:r>
            <a:r>
              <a:rPr lang="zh-CN" altLang="zh-CN" sz="1600">
                <a:latin typeface="Times New Roman" panose="02020603050405020304" pitchFamily="18" charset="0"/>
              </a:rPr>
              <a:t>。</a:t>
            </a:r>
            <a:endParaRPr lang="zh-CN" altLang="zh-CN" sz="1600">
              <a:latin typeface="Times New Roman" panose="02020603050405020304" pitchFamily="18" charset="0"/>
            </a:endParaRPr>
          </a:p>
        </p:txBody>
      </p:sp>
      <p:pic>
        <p:nvPicPr>
          <p:cNvPr id="40964"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77950" y="2636838"/>
            <a:ext cx="638810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文本框 9"/>
          <p:cNvSpPr txBox="1">
            <a:spLocks noChangeArrowheads="1"/>
          </p:cNvSpPr>
          <p:nvPr/>
        </p:nvSpPr>
        <p:spPr bwMode="auto">
          <a:xfrm>
            <a:off x="647700" y="1023938"/>
            <a:ext cx="630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3.4.2 YAML</a:t>
            </a:r>
            <a:r>
              <a:rPr lang="zh-CN" altLang="zh-CN" b="1">
                <a:latin typeface="Times New Roman" panose="02020603050405020304" pitchFamily="18" charset="0"/>
              </a:rPr>
              <a:t>格式的</a:t>
            </a:r>
            <a:r>
              <a:rPr lang="en-US" altLang="zh-CN" b="1">
                <a:latin typeface="Times New Roman" panose="02020603050405020304" pitchFamily="18" charset="0"/>
              </a:rPr>
              <a:t>Launch</a:t>
            </a:r>
            <a:r>
              <a:rPr lang="zh-CN" altLang="zh-CN" b="1">
                <a:latin typeface="Times New Roman" panose="02020603050405020304" pitchFamily="18" charset="0"/>
              </a:rPr>
              <a:t>文件</a:t>
            </a:r>
            <a:endParaRPr lang="zh-CN" altLang="zh-CN" sz="1400">
              <a:latin typeface="Calibri" panose="020F0502020204030204" pitchFamily="34" charset="0"/>
            </a:endParaRPr>
          </a:p>
        </p:txBody>
      </p:sp>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3.4 </a:t>
            </a:r>
            <a:r>
              <a:rPr lang="en-US" altLang="zh-CN" sz="2800" b="1" dirty="0">
                <a:latin typeface="Times New Roman" panose="02020603050405020304" pitchFamily="18" charset="0"/>
              </a:rPr>
              <a:t>Launch</a:t>
            </a:r>
            <a:r>
              <a:rPr lang="zh-CN" altLang="zh-CN" sz="2800" b="1" dirty="0">
                <a:latin typeface="Times New Roman" panose="02020603050405020304" pitchFamily="18" charset="0"/>
                <a:cs typeface="Times New Roman" panose="02020603050405020304" pitchFamily="18" charset="0"/>
              </a:rPr>
              <a:t>文件</a:t>
            </a:r>
            <a:endParaRPr lang="zh-CN" altLang="zh-CN" sz="2800" b="1" kern="0" dirty="0">
              <a:latin typeface="Times New Roman" panose="02020603050405020304" pitchFamily="18" charset="0"/>
              <a:cs typeface="Times New Roman" panose="02020603050405020304" pitchFamily="18" charset="0"/>
            </a:endParaRPr>
          </a:p>
        </p:txBody>
      </p:sp>
      <p:sp>
        <p:nvSpPr>
          <p:cNvPr id="41987" name="文本框 5"/>
          <p:cNvSpPr txBox="1">
            <a:spLocks noChangeArrowheads="1"/>
          </p:cNvSpPr>
          <p:nvPr/>
        </p:nvSpPr>
        <p:spPr bwMode="auto">
          <a:xfrm>
            <a:off x="755650" y="1412875"/>
            <a:ext cx="806450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0" hangingPunct="0">
              <a:lnSpc>
                <a:spcPct val="150000"/>
              </a:lnSpc>
            </a:pPr>
            <a:r>
              <a:rPr lang="en-US" altLang="zh-CN" sz="1600">
                <a:latin typeface="Times New Roman" panose="02020603050405020304" pitchFamily="18" charset="0"/>
              </a:rPr>
              <a:t>2</a:t>
            </a:r>
            <a:r>
              <a:rPr lang="zh-CN" altLang="en-US" sz="1600">
                <a:latin typeface="Times New Roman" panose="02020603050405020304" pitchFamily="18" charset="0"/>
              </a:rPr>
              <a:t>、</a:t>
            </a:r>
            <a:r>
              <a:rPr lang="zh-CN" altLang="zh-CN" sz="1600">
                <a:latin typeface="Times New Roman" panose="02020603050405020304" pitchFamily="18" charset="0"/>
              </a:rPr>
              <a:t>为这个</a:t>
            </a:r>
            <a:r>
              <a:rPr lang="en-US" altLang="zh-CN" sz="1600">
                <a:latin typeface="Times New Roman" panose="02020603050405020304" pitchFamily="18" charset="0"/>
              </a:rPr>
              <a:t>pub_sub.launch.yaml</a:t>
            </a:r>
            <a:r>
              <a:rPr lang="zh-CN" altLang="zh-CN" sz="1600">
                <a:latin typeface="Times New Roman" panose="02020603050405020304" pitchFamily="18" charset="0"/>
              </a:rPr>
              <a:t>编写内容：</a:t>
            </a:r>
            <a:endParaRPr lang="zh-CN" altLang="zh-CN" sz="1600">
              <a:latin typeface="Times New Roman" panose="02020603050405020304" pitchFamily="18" charset="0"/>
            </a:endParaRPr>
          </a:p>
        </p:txBody>
      </p:sp>
      <p:sp>
        <p:nvSpPr>
          <p:cNvPr id="41988" name="文本框 3"/>
          <p:cNvSpPr txBox="1">
            <a:spLocks noChangeArrowheads="1"/>
          </p:cNvSpPr>
          <p:nvPr/>
        </p:nvSpPr>
        <p:spPr bwMode="auto">
          <a:xfrm>
            <a:off x="1008063" y="1844675"/>
            <a:ext cx="7559675" cy="23082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en-US" altLang="zh-CN" sz="1600">
                <a:latin typeface="Times New Roman" panose="02020603050405020304" pitchFamily="18" charset="0"/>
              </a:rPr>
              <a:t>launch:</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node:</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pkg: "topic_pkg"</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exec: "publisher_node"</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name: "publisher_node"</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node:</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pkg: "topic_pkg"</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exec: "subscriber_node"</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name: "subscriber_node"</a:t>
            </a:r>
            <a:endParaRPr lang="zh-CN" altLang="en-US" sz="1600"/>
          </a:p>
        </p:txBody>
      </p:sp>
      <p:sp>
        <p:nvSpPr>
          <p:cNvPr id="41989" name="文本框 6"/>
          <p:cNvSpPr txBox="1">
            <a:spLocks noChangeArrowheads="1"/>
          </p:cNvSpPr>
          <p:nvPr/>
        </p:nvSpPr>
        <p:spPr bwMode="auto">
          <a:xfrm>
            <a:off x="1008063" y="4191000"/>
            <a:ext cx="738028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en-US" altLang="zh-CN" sz="1600">
                <a:latin typeface="Times New Roman" panose="02020603050405020304" pitchFamily="18" charset="0"/>
              </a:rPr>
              <a:t>3</a:t>
            </a:r>
            <a:r>
              <a:rPr lang="zh-CN" altLang="en-US" sz="1600">
                <a:latin typeface="Times New Roman" panose="02020603050405020304" pitchFamily="18" charset="0"/>
              </a:rPr>
              <a:t>、</a:t>
            </a:r>
            <a:r>
              <a:rPr lang="zh-CN" altLang="zh-CN" sz="1600">
                <a:latin typeface="Times New Roman" panose="02020603050405020304" pitchFamily="18" charset="0"/>
              </a:rPr>
              <a:t>在</a:t>
            </a:r>
            <a:r>
              <a:rPr lang="en-US" altLang="zh-CN" sz="1600">
                <a:latin typeface="Times New Roman" panose="02020603050405020304" pitchFamily="18" charset="0"/>
              </a:rPr>
              <a:t>VSCode</a:t>
            </a:r>
            <a:r>
              <a:rPr lang="zh-CN" altLang="zh-CN" sz="1600">
                <a:latin typeface="Times New Roman" panose="02020603050405020304" pitchFamily="18" charset="0"/>
              </a:rPr>
              <a:t>中打开 </a:t>
            </a:r>
            <a:r>
              <a:rPr lang="en-US" altLang="zh-CN" sz="1600">
                <a:latin typeface="Times New Roman" panose="02020603050405020304" pitchFamily="18" charset="0"/>
              </a:rPr>
              <a:t>[topic_pkg]</a:t>
            </a:r>
            <a:r>
              <a:rPr lang="zh-CN" altLang="zh-CN" sz="1600">
                <a:latin typeface="Times New Roman" panose="02020603050405020304" pitchFamily="18" charset="0"/>
              </a:rPr>
              <a:t>软件包的</a:t>
            </a:r>
            <a:r>
              <a:rPr lang="en-US" altLang="zh-CN" sz="1600">
                <a:latin typeface="Times New Roman" panose="02020603050405020304" pitchFamily="18" charset="0"/>
              </a:rPr>
              <a:t>[CMakeLists.txt]</a:t>
            </a:r>
            <a:r>
              <a:rPr lang="zh-CN" altLang="zh-CN" sz="1600">
                <a:latin typeface="Times New Roman" panose="02020603050405020304" pitchFamily="18" charset="0"/>
              </a:rPr>
              <a:t>文件。添加安装规则：</a:t>
            </a:r>
            <a:endParaRPr lang="zh-CN" altLang="en-US" sz="1600"/>
          </a:p>
        </p:txBody>
      </p:sp>
      <p:sp>
        <p:nvSpPr>
          <p:cNvPr id="9" name="文本框 8"/>
          <p:cNvSpPr txBox="1"/>
          <p:nvPr/>
        </p:nvSpPr>
        <p:spPr>
          <a:xfrm>
            <a:off x="1008063" y="4645025"/>
            <a:ext cx="7559675" cy="1570038"/>
          </a:xfrm>
          <a:prstGeom prst="rect">
            <a:avLst/>
          </a:prstGeom>
          <a:solidFill>
            <a:schemeClr val="bg2">
              <a:lumMod val="20000"/>
              <a:lumOff val="80000"/>
            </a:schemeClr>
          </a:solidFill>
        </p:spPr>
        <p:txBody>
          <a:bodyPr>
            <a:spAutoFit/>
          </a:bodyPr>
          <a:lstStyle/>
          <a:p>
            <a:pPr eaLnBrk="0" hangingPunct="0">
              <a:defRPr/>
            </a:pPr>
            <a:r>
              <a:rPr lang="en-US" altLang="zh-CN" sz="1600" kern="0" dirty="0">
                <a:latin typeface="Times New Roman" panose="02020603050405020304" pitchFamily="18" charset="0"/>
                <a:cs typeface="Times New Roman" panose="02020603050405020304" pitchFamily="18" charset="0"/>
              </a:rPr>
              <a:t>install(</a:t>
            </a:r>
            <a:endParaRPr lang="zh-CN" altLang="zh-CN" sz="1600" kern="100" dirty="0">
              <a:latin typeface="Calibri" panose="020F0502020204030204" pitchFamily="34" charset="0"/>
              <a:cs typeface="Times New Roman" panose="02020603050405020304" pitchFamily="18" charset="0"/>
            </a:endParaRPr>
          </a:p>
          <a:p>
            <a:pPr eaLnBrk="0" hangingPunct="0">
              <a:defRPr/>
            </a:pPr>
            <a:r>
              <a:rPr lang="en-US" altLang="zh-CN" sz="1600" kern="0" dirty="0">
                <a:latin typeface="Times New Roman" panose="02020603050405020304" pitchFamily="18" charset="0"/>
                <a:cs typeface="Times New Roman" panose="02020603050405020304" pitchFamily="18" charset="0"/>
              </a:rPr>
              <a:t>DIRECTORY </a:t>
            </a:r>
            <a:endParaRPr lang="zh-CN" altLang="zh-CN" sz="1600" kern="100" dirty="0">
              <a:latin typeface="Calibri" panose="020F0502020204030204" pitchFamily="34" charset="0"/>
              <a:cs typeface="Times New Roman" panose="02020603050405020304" pitchFamily="18" charset="0"/>
            </a:endParaRPr>
          </a:p>
          <a:p>
            <a:pPr indent="133350" eaLnBrk="0" hangingPunct="0">
              <a:defRPr/>
            </a:pPr>
            <a:r>
              <a:rPr lang="en-US" altLang="zh-CN" sz="1600" kern="0" dirty="0">
                <a:latin typeface="Times New Roman" panose="02020603050405020304" pitchFamily="18" charset="0"/>
                <a:cs typeface="Times New Roman" panose="02020603050405020304" pitchFamily="18" charset="0"/>
              </a:rPr>
              <a:t>launch </a:t>
            </a:r>
            <a:endParaRPr lang="zh-CN" altLang="zh-CN" sz="1600" kern="100" dirty="0">
              <a:latin typeface="Calibri" panose="020F0502020204030204" pitchFamily="34" charset="0"/>
              <a:cs typeface="Times New Roman" panose="02020603050405020304" pitchFamily="18" charset="0"/>
            </a:endParaRPr>
          </a:p>
          <a:p>
            <a:pPr eaLnBrk="0" hangingPunct="0">
              <a:defRPr/>
            </a:pPr>
            <a:r>
              <a:rPr lang="en-US" altLang="zh-CN" sz="1600" kern="0" dirty="0">
                <a:latin typeface="Times New Roman" panose="02020603050405020304" pitchFamily="18" charset="0"/>
                <a:cs typeface="Times New Roman" panose="02020603050405020304" pitchFamily="18" charset="0"/>
              </a:rPr>
              <a:t>DESTINATION </a:t>
            </a:r>
            <a:endParaRPr lang="zh-CN" altLang="zh-CN" sz="1600" kern="100" dirty="0">
              <a:latin typeface="Calibri" panose="020F0502020204030204" pitchFamily="34" charset="0"/>
              <a:cs typeface="Times New Roman" panose="02020603050405020304" pitchFamily="18" charset="0"/>
            </a:endParaRPr>
          </a:p>
          <a:p>
            <a:pPr indent="133350" eaLnBrk="0" hangingPunct="0">
              <a:defRPr/>
            </a:pPr>
            <a:r>
              <a:rPr lang="en-US" altLang="zh-CN" sz="1600" kern="0" dirty="0">
                <a:latin typeface="Times New Roman" panose="02020603050405020304" pitchFamily="18" charset="0"/>
                <a:cs typeface="Times New Roman" panose="02020603050405020304" pitchFamily="18" charset="0"/>
              </a:rPr>
              <a:t>share/${PROJECT_NAME}</a:t>
            </a:r>
            <a:endParaRPr lang="zh-CN" altLang="zh-CN" sz="1600" kern="100" dirty="0">
              <a:latin typeface="Calibri" panose="020F0502020204030204" pitchFamily="34" charset="0"/>
              <a:cs typeface="Times New Roman" panose="02020603050405020304" pitchFamily="18" charset="0"/>
            </a:endParaRPr>
          </a:p>
          <a:p>
            <a:pPr eaLnBrk="0" hangingPunct="0">
              <a:defRPr/>
            </a:pPr>
            <a:r>
              <a:rPr lang="en-US" altLang="zh-CN" sz="1600" dirty="0">
                <a:latin typeface="Times New Roman" panose="02020603050405020304" pitchFamily="18" charset="0"/>
              </a:rPr>
              <a:t>)</a:t>
            </a:r>
            <a:endParaRPr lang="zh-CN" altLang="en-US" sz="1600" dirty="0"/>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文本框 9"/>
          <p:cNvSpPr txBox="1">
            <a:spLocks noChangeArrowheads="1"/>
          </p:cNvSpPr>
          <p:nvPr/>
        </p:nvSpPr>
        <p:spPr bwMode="auto">
          <a:xfrm>
            <a:off x="647700" y="1104900"/>
            <a:ext cx="630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3.4.2 YAML</a:t>
            </a:r>
            <a:r>
              <a:rPr lang="zh-CN" altLang="zh-CN" b="1">
                <a:latin typeface="Times New Roman" panose="02020603050405020304" pitchFamily="18" charset="0"/>
              </a:rPr>
              <a:t>格式的</a:t>
            </a:r>
            <a:r>
              <a:rPr lang="en-US" altLang="zh-CN" b="1">
                <a:latin typeface="Times New Roman" panose="02020603050405020304" pitchFamily="18" charset="0"/>
              </a:rPr>
              <a:t>Launch</a:t>
            </a:r>
            <a:r>
              <a:rPr lang="zh-CN" altLang="zh-CN" b="1">
                <a:latin typeface="Times New Roman" panose="02020603050405020304" pitchFamily="18" charset="0"/>
              </a:rPr>
              <a:t>文件</a:t>
            </a:r>
            <a:endParaRPr lang="zh-CN" altLang="zh-CN" sz="1400">
              <a:latin typeface="Calibri" panose="020F0502020204030204" pitchFamily="34" charset="0"/>
            </a:endParaRPr>
          </a:p>
        </p:txBody>
      </p:sp>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3.4 </a:t>
            </a:r>
            <a:r>
              <a:rPr lang="en-US" altLang="zh-CN" sz="2800" b="1" dirty="0">
                <a:latin typeface="Times New Roman" panose="02020603050405020304" pitchFamily="18" charset="0"/>
              </a:rPr>
              <a:t>Launch</a:t>
            </a:r>
            <a:r>
              <a:rPr lang="zh-CN" altLang="zh-CN" sz="2800" b="1" dirty="0">
                <a:latin typeface="Times New Roman" panose="02020603050405020304" pitchFamily="18" charset="0"/>
                <a:cs typeface="Times New Roman" panose="02020603050405020304" pitchFamily="18" charset="0"/>
              </a:rPr>
              <a:t>文件</a:t>
            </a:r>
            <a:endParaRPr lang="zh-CN" altLang="zh-CN" sz="2800" b="1" kern="0" dirty="0">
              <a:latin typeface="Times New Roman" panose="02020603050405020304" pitchFamily="18" charset="0"/>
              <a:cs typeface="Times New Roman" panose="02020603050405020304" pitchFamily="18" charset="0"/>
            </a:endParaRPr>
          </a:p>
        </p:txBody>
      </p:sp>
      <p:sp>
        <p:nvSpPr>
          <p:cNvPr id="43011" name="文本框 2"/>
          <p:cNvSpPr txBox="1">
            <a:spLocks noChangeArrowheads="1"/>
          </p:cNvSpPr>
          <p:nvPr/>
        </p:nvSpPr>
        <p:spPr bwMode="auto">
          <a:xfrm>
            <a:off x="720725" y="1598613"/>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4</a:t>
            </a:r>
            <a:r>
              <a:rPr lang="zh-CN" altLang="zh-CN" sz="1600" b="1">
                <a:latin typeface="Times New Roman" panose="02020603050405020304" pitchFamily="18" charset="0"/>
              </a:rPr>
              <a:t>、编译软件包</a:t>
            </a:r>
            <a:endParaRPr lang="zh-CN" altLang="zh-CN" sz="1600">
              <a:latin typeface="Calibri" panose="020F0502020204030204" pitchFamily="34" charset="0"/>
            </a:endParaRPr>
          </a:p>
        </p:txBody>
      </p:sp>
      <p:graphicFrame>
        <p:nvGraphicFramePr>
          <p:cNvPr id="5" name="表格 4"/>
          <p:cNvGraphicFramePr>
            <a:graphicFrameLocks noGrp="1"/>
          </p:cNvGraphicFramePr>
          <p:nvPr/>
        </p:nvGraphicFramePr>
        <p:xfrm>
          <a:off x="1092200" y="1982788"/>
          <a:ext cx="7059613" cy="487362"/>
        </p:xfrm>
        <a:graphic>
          <a:graphicData uri="http://schemas.openxmlformats.org/drawingml/2006/table">
            <a:tbl>
              <a:tblPr firstRow="1" firstCol="1" bandRow="1">
                <a:tableStyleId>{5C22544A-7EE6-4342-B048-85BDC9FD1C3A}</a:tableStyleId>
              </a:tblPr>
              <a:tblGrid>
                <a:gridCol w="7059613"/>
              </a:tblGrid>
              <a:tr h="243681">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cd ~/ros2_ws</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r h="243681">
                <a:tc>
                  <a:txBody>
                    <a:bodyPr/>
                    <a:lstStyle/>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colcon</a:t>
                      </a:r>
                      <a:r>
                        <a:rPr lang="en-US" sz="1600" b="0" kern="0" dirty="0">
                          <a:solidFill>
                            <a:schemeClr val="tx1"/>
                          </a:solidFill>
                          <a:effectLst/>
                          <a:latin typeface="Times New Roman" panose="02020603050405020304" pitchFamily="18" charset="0"/>
                          <a:cs typeface="Times New Roman" panose="02020603050405020304" pitchFamily="18" charset="0"/>
                        </a:rPr>
                        <a:t> build</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bl>
          </a:graphicData>
        </a:graphic>
      </p:graphicFrame>
      <p:sp>
        <p:nvSpPr>
          <p:cNvPr id="43020" name="文本框 7"/>
          <p:cNvSpPr txBox="1">
            <a:spLocks noChangeArrowheads="1"/>
          </p:cNvSpPr>
          <p:nvPr/>
        </p:nvSpPr>
        <p:spPr bwMode="auto">
          <a:xfrm>
            <a:off x="720725" y="2493963"/>
            <a:ext cx="45720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sz="1600" b="1">
                <a:latin typeface="Times New Roman" panose="02020603050405020304" pitchFamily="18" charset="0"/>
              </a:rPr>
              <a:t>5</a:t>
            </a:r>
            <a:r>
              <a:rPr lang="zh-CN" altLang="en-US" sz="1600" b="1">
                <a:latin typeface="Times New Roman" panose="02020603050405020304" pitchFamily="18" charset="0"/>
              </a:rPr>
              <a:t>、</a:t>
            </a:r>
            <a:r>
              <a:rPr lang="en-US" altLang="zh-CN" sz="1600" b="1">
                <a:latin typeface="Times New Roman" panose="02020603050405020304" pitchFamily="18" charset="0"/>
              </a:rPr>
              <a:t> </a:t>
            </a:r>
            <a:r>
              <a:rPr lang="zh-CN" altLang="zh-CN" sz="1600" b="1">
                <a:latin typeface="Times New Roman" panose="02020603050405020304" pitchFamily="18" charset="0"/>
              </a:rPr>
              <a:t>运行</a:t>
            </a:r>
            <a:r>
              <a:rPr lang="en-US" altLang="zh-CN" sz="1600" b="1">
                <a:latin typeface="Times New Roman" panose="02020603050405020304" pitchFamily="18" charset="0"/>
              </a:rPr>
              <a:t>Launch</a:t>
            </a:r>
            <a:r>
              <a:rPr lang="zh-CN" altLang="zh-CN" sz="1600" b="1">
                <a:latin typeface="Times New Roman" panose="02020603050405020304" pitchFamily="18" charset="0"/>
              </a:rPr>
              <a:t>文件</a:t>
            </a:r>
            <a:endParaRPr lang="zh-CN" altLang="zh-CN" sz="1600" b="1">
              <a:latin typeface="Calibri" panose="020F0502020204030204" pitchFamily="34" charset="0"/>
            </a:endParaRPr>
          </a:p>
        </p:txBody>
      </p:sp>
      <p:sp>
        <p:nvSpPr>
          <p:cNvPr id="43021" name="文本框 10"/>
          <p:cNvSpPr txBox="1">
            <a:spLocks noChangeArrowheads="1"/>
          </p:cNvSpPr>
          <p:nvPr/>
        </p:nvSpPr>
        <p:spPr bwMode="auto">
          <a:xfrm>
            <a:off x="1103313" y="2946400"/>
            <a:ext cx="7048500" cy="3397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source install/setup.bash</a:t>
            </a:r>
            <a:endParaRPr lang="zh-CN" altLang="en-US" sz="1600"/>
          </a:p>
        </p:txBody>
      </p:sp>
      <p:sp>
        <p:nvSpPr>
          <p:cNvPr id="43022" name="文本框 11"/>
          <p:cNvSpPr txBox="1">
            <a:spLocks noChangeArrowheads="1"/>
          </p:cNvSpPr>
          <p:nvPr/>
        </p:nvSpPr>
        <p:spPr bwMode="auto">
          <a:xfrm>
            <a:off x="1108075" y="3306763"/>
            <a:ext cx="7043738" cy="338137"/>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ros2 launch topic_pkg pub_sub.launch.yaml</a:t>
            </a:r>
            <a:endParaRPr lang="zh-CN" altLang="en-US" sz="1600"/>
          </a:p>
        </p:txBody>
      </p:sp>
      <p:sp>
        <p:nvSpPr>
          <p:cNvPr id="43023" name="文本框 15"/>
          <p:cNvSpPr txBox="1">
            <a:spLocks noChangeArrowheads="1"/>
          </p:cNvSpPr>
          <p:nvPr/>
        </p:nvSpPr>
        <p:spPr bwMode="auto">
          <a:xfrm>
            <a:off x="539750" y="5899150"/>
            <a:ext cx="7848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0" hangingPunct="0"/>
            <a:r>
              <a:rPr lang="zh-CN" altLang="zh-CN" sz="1600">
                <a:latin typeface="Times New Roman" panose="02020603050405020304" pitchFamily="18" charset="0"/>
              </a:rPr>
              <a:t>可以看到，发布者和接收者节点通过这个</a:t>
            </a:r>
            <a:r>
              <a:rPr lang="en-US" altLang="zh-CN" sz="1600">
                <a:latin typeface="Times New Roman" panose="02020603050405020304" pitchFamily="18" charset="0"/>
              </a:rPr>
              <a:t>YAML</a:t>
            </a:r>
            <a:r>
              <a:rPr lang="zh-CN" altLang="zh-CN" sz="1600">
                <a:latin typeface="Times New Roman" panose="02020603050405020304" pitchFamily="18" charset="0"/>
              </a:rPr>
              <a:t>格式的</a:t>
            </a:r>
            <a:r>
              <a:rPr lang="en-US" altLang="zh-CN" sz="1600">
                <a:latin typeface="Times New Roman" panose="02020603050405020304" pitchFamily="18" charset="0"/>
              </a:rPr>
              <a:t>launch</a:t>
            </a:r>
            <a:r>
              <a:rPr lang="zh-CN" altLang="zh-CN" sz="1600">
                <a:latin typeface="Times New Roman" panose="02020603050405020304" pitchFamily="18" charset="0"/>
              </a:rPr>
              <a:t>文件全都运行起来了。</a:t>
            </a:r>
            <a:endParaRPr lang="zh-CN" altLang="zh-CN" sz="1600">
              <a:latin typeface="Calibri" panose="020F0502020204030204" pitchFamily="34" charset="0"/>
            </a:endParaRPr>
          </a:p>
        </p:txBody>
      </p:sp>
      <p:pic>
        <p:nvPicPr>
          <p:cNvPr id="43024"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63713" y="3757613"/>
            <a:ext cx="5272087"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文本框 9"/>
          <p:cNvSpPr txBox="1">
            <a:spLocks noChangeArrowheads="1"/>
          </p:cNvSpPr>
          <p:nvPr/>
        </p:nvSpPr>
        <p:spPr bwMode="auto">
          <a:xfrm>
            <a:off x="647700" y="1104900"/>
            <a:ext cx="630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3.4.3 Python</a:t>
            </a:r>
            <a:r>
              <a:rPr lang="zh-CN" altLang="zh-CN" b="1">
                <a:latin typeface="Times New Roman" panose="02020603050405020304" pitchFamily="18" charset="0"/>
              </a:rPr>
              <a:t>格式的</a:t>
            </a:r>
            <a:r>
              <a:rPr lang="en-US" altLang="zh-CN" b="1">
                <a:latin typeface="Times New Roman" panose="02020603050405020304" pitchFamily="18" charset="0"/>
              </a:rPr>
              <a:t>Launch</a:t>
            </a:r>
            <a:r>
              <a:rPr lang="zh-CN" altLang="zh-CN" b="1">
                <a:latin typeface="Times New Roman" panose="02020603050405020304" pitchFamily="18" charset="0"/>
              </a:rPr>
              <a:t>文件</a:t>
            </a:r>
            <a:endParaRPr lang="zh-CN" altLang="zh-CN" sz="1400">
              <a:latin typeface="Calibri" panose="020F0502020204030204" pitchFamily="34" charset="0"/>
            </a:endParaRPr>
          </a:p>
        </p:txBody>
      </p:sp>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3.4 </a:t>
            </a:r>
            <a:r>
              <a:rPr lang="en-US" altLang="zh-CN" sz="2800" b="1" dirty="0">
                <a:latin typeface="Times New Roman" panose="02020603050405020304" pitchFamily="18" charset="0"/>
              </a:rPr>
              <a:t>Launch</a:t>
            </a:r>
            <a:r>
              <a:rPr lang="zh-CN" altLang="zh-CN" sz="2800" b="1" dirty="0">
                <a:latin typeface="Times New Roman" panose="02020603050405020304" pitchFamily="18" charset="0"/>
                <a:cs typeface="Times New Roman" panose="02020603050405020304" pitchFamily="18" charset="0"/>
              </a:rPr>
              <a:t>文件</a:t>
            </a:r>
            <a:endParaRPr lang="zh-CN" altLang="zh-CN" sz="2800" b="1" kern="0" dirty="0">
              <a:latin typeface="Times New Roman" panose="02020603050405020304" pitchFamily="18" charset="0"/>
              <a:cs typeface="Times New Roman" panose="02020603050405020304" pitchFamily="18" charset="0"/>
            </a:endParaRPr>
          </a:p>
        </p:txBody>
      </p:sp>
      <p:sp>
        <p:nvSpPr>
          <p:cNvPr id="44035" name="文本框 5"/>
          <p:cNvSpPr txBox="1">
            <a:spLocks noChangeArrowheads="1"/>
          </p:cNvSpPr>
          <p:nvPr/>
        </p:nvSpPr>
        <p:spPr bwMode="auto">
          <a:xfrm>
            <a:off x="611188" y="1662113"/>
            <a:ext cx="80645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0" hangingPunct="0">
              <a:lnSpc>
                <a:spcPct val="150000"/>
              </a:lnSpc>
            </a:pPr>
            <a:r>
              <a:rPr lang="en-US" altLang="zh-CN" sz="1600" b="1">
                <a:latin typeface="Times New Roman" panose="02020603050405020304" pitchFamily="18" charset="0"/>
              </a:rPr>
              <a:t>1</a:t>
            </a:r>
            <a:r>
              <a:rPr lang="zh-CN" altLang="en-US" sz="1600" b="1">
                <a:latin typeface="Times New Roman" panose="02020603050405020304" pitchFamily="18" charset="0"/>
              </a:rPr>
              <a:t>、</a:t>
            </a:r>
            <a:r>
              <a:rPr lang="zh-CN" altLang="zh-CN" sz="1600">
                <a:latin typeface="Times New Roman" panose="02020603050405020304" pitchFamily="18" charset="0"/>
              </a:rPr>
              <a:t>在</a:t>
            </a:r>
            <a:r>
              <a:rPr lang="en-US" altLang="zh-CN" sz="1600">
                <a:latin typeface="Times New Roman" panose="02020603050405020304" pitchFamily="18" charset="0"/>
              </a:rPr>
              <a:t>VSCode</a:t>
            </a:r>
            <a:r>
              <a:rPr lang="zh-CN" altLang="zh-CN" sz="1600">
                <a:latin typeface="Times New Roman" panose="02020603050405020304" pitchFamily="18" charset="0"/>
              </a:rPr>
              <a:t>中找到前面实验构建的</a:t>
            </a:r>
            <a:r>
              <a:rPr lang="en-US" altLang="zh-CN" sz="1600">
                <a:latin typeface="Times New Roman" panose="02020603050405020304" pitchFamily="18" charset="0"/>
              </a:rPr>
              <a:t>topic_pkg</a:t>
            </a:r>
            <a:r>
              <a:rPr lang="zh-CN" altLang="zh-CN" sz="1600">
                <a:latin typeface="Times New Roman" panose="02020603050405020304" pitchFamily="18" charset="0"/>
              </a:rPr>
              <a:t>软件包。用鼠标右键单击其中的</a:t>
            </a:r>
            <a:r>
              <a:rPr lang="en-US" altLang="zh-CN" sz="1600">
                <a:latin typeface="Times New Roman" panose="02020603050405020304" pitchFamily="18" charset="0"/>
              </a:rPr>
              <a:t>[launch]</a:t>
            </a:r>
            <a:r>
              <a:rPr lang="zh-CN" altLang="zh-CN" sz="1600">
                <a:latin typeface="Times New Roman" panose="02020603050405020304" pitchFamily="18" charset="0"/>
              </a:rPr>
              <a:t>文件夹，在弹出的</a:t>
            </a:r>
            <a:r>
              <a:rPr lang="en-US" altLang="zh-CN" sz="1600">
                <a:latin typeface="Times New Roman" panose="02020603050405020304" pitchFamily="18" charset="0"/>
              </a:rPr>
              <a:t>[</a:t>
            </a:r>
            <a:r>
              <a:rPr lang="zh-CN" altLang="zh-CN" sz="1600">
                <a:latin typeface="Times New Roman" panose="02020603050405020304" pitchFamily="18" charset="0"/>
              </a:rPr>
              <a:t>菜单</a:t>
            </a:r>
            <a:r>
              <a:rPr lang="en-US" altLang="zh-CN" sz="1600">
                <a:latin typeface="Times New Roman" panose="02020603050405020304" pitchFamily="18" charset="0"/>
              </a:rPr>
              <a:t>]</a:t>
            </a:r>
            <a:r>
              <a:rPr lang="zh-CN" altLang="zh-CN" sz="1600">
                <a:latin typeface="Times New Roman" panose="02020603050405020304" pitchFamily="18" charset="0"/>
              </a:rPr>
              <a:t>对话框中选择</a:t>
            </a:r>
            <a:r>
              <a:rPr lang="en-US" altLang="zh-CN" sz="1600">
                <a:latin typeface="Times New Roman" panose="02020603050405020304" pitchFamily="18" charset="0"/>
              </a:rPr>
              <a:t>[</a:t>
            </a:r>
            <a:r>
              <a:rPr lang="zh-CN" altLang="zh-CN" sz="1600">
                <a:latin typeface="Times New Roman" panose="02020603050405020304" pitchFamily="18" charset="0"/>
              </a:rPr>
              <a:t>新建文件</a:t>
            </a:r>
            <a:r>
              <a:rPr lang="en-US" altLang="zh-CN" sz="1600">
                <a:latin typeface="Times New Roman" panose="02020603050405020304" pitchFamily="18" charset="0"/>
              </a:rPr>
              <a:t>…]</a:t>
            </a:r>
            <a:r>
              <a:rPr lang="zh-CN" altLang="en-US" sz="1600">
                <a:latin typeface="Times New Roman" panose="02020603050405020304" pitchFamily="18" charset="0"/>
              </a:rPr>
              <a:t>，</a:t>
            </a:r>
            <a:r>
              <a:rPr lang="zh-CN" altLang="zh-CN" sz="1600">
                <a:latin typeface="Times New Roman" panose="02020603050405020304" pitchFamily="18" charset="0"/>
              </a:rPr>
              <a:t>命名为</a:t>
            </a:r>
            <a:r>
              <a:rPr lang="en-US" altLang="zh-CN" sz="1600">
                <a:latin typeface="Times New Roman" panose="02020603050405020304" pitchFamily="18" charset="0"/>
              </a:rPr>
              <a:t>“pub_sub.launch.py”</a:t>
            </a:r>
            <a:r>
              <a:rPr lang="zh-CN" altLang="zh-CN" sz="1600">
                <a:latin typeface="Times New Roman" panose="02020603050405020304" pitchFamily="18" charset="0"/>
              </a:rPr>
              <a:t>。</a:t>
            </a:r>
            <a:endParaRPr lang="zh-CN" altLang="zh-CN" sz="1600">
              <a:latin typeface="Times New Roman" panose="02020603050405020304" pitchFamily="18" charset="0"/>
            </a:endParaRPr>
          </a:p>
        </p:txBody>
      </p:sp>
      <p:pic>
        <p:nvPicPr>
          <p:cNvPr id="44036"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76375" y="2636838"/>
            <a:ext cx="6330950" cy="31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3.4 </a:t>
            </a:r>
            <a:r>
              <a:rPr lang="en-US" altLang="zh-CN" sz="2800" b="1" dirty="0">
                <a:latin typeface="Times New Roman" panose="02020603050405020304" pitchFamily="18" charset="0"/>
              </a:rPr>
              <a:t>Launch</a:t>
            </a:r>
            <a:r>
              <a:rPr lang="zh-CN" altLang="zh-CN" sz="2800" b="1" dirty="0">
                <a:latin typeface="Times New Roman" panose="02020603050405020304" pitchFamily="18" charset="0"/>
                <a:cs typeface="Times New Roman" panose="02020603050405020304" pitchFamily="18" charset="0"/>
              </a:rPr>
              <a:t>文件</a:t>
            </a:r>
            <a:endParaRPr lang="zh-CN" altLang="zh-CN" sz="2800" b="1" kern="0" dirty="0">
              <a:latin typeface="Times New Roman" panose="02020603050405020304" pitchFamily="18" charset="0"/>
              <a:cs typeface="Times New Roman" panose="02020603050405020304" pitchFamily="18" charset="0"/>
            </a:endParaRPr>
          </a:p>
        </p:txBody>
      </p:sp>
      <p:sp>
        <p:nvSpPr>
          <p:cNvPr id="45058" name="文本框 5"/>
          <p:cNvSpPr txBox="1">
            <a:spLocks noChangeArrowheads="1"/>
          </p:cNvSpPr>
          <p:nvPr/>
        </p:nvSpPr>
        <p:spPr bwMode="auto">
          <a:xfrm>
            <a:off x="755650" y="1430338"/>
            <a:ext cx="8064500"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0" hangingPunct="0">
              <a:lnSpc>
                <a:spcPct val="150000"/>
              </a:lnSpc>
            </a:pPr>
            <a:r>
              <a:rPr lang="en-US" altLang="zh-CN" sz="1600" b="1">
                <a:latin typeface="Times New Roman" panose="02020603050405020304" pitchFamily="18" charset="0"/>
              </a:rPr>
              <a:t>2</a:t>
            </a:r>
            <a:r>
              <a:rPr lang="zh-CN" altLang="en-US" sz="1600" b="1">
                <a:latin typeface="Times New Roman" panose="02020603050405020304" pitchFamily="18" charset="0"/>
              </a:rPr>
              <a:t>、</a:t>
            </a:r>
            <a:r>
              <a:rPr lang="zh-CN" altLang="zh-CN" sz="1600">
                <a:latin typeface="Times New Roman" panose="02020603050405020304" pitchFamily="18" charset="0"/>
              </a:rPr>
              <a:t>为这个</a:t>
            </a:r>
            <a:r>
              <a:rPr lang="en-US" altLang="zh-CN" sz="1600">
                <a:latin typeface="Times New Roman" panose="02020603050405020304" pitchFamily="18" charset="0"/>
              </a:rPr>
              <a:t>pub_sub.launch.py</a:t>
            </a:r>
            <a:r>
              <a:rPr lang="zh-CN" altLang="zh-CN" sz="1600">
                <a:latin typeface="Times New Roman" panose="02020603050405020304" pitchFamily="18" charset="0"/>
              </a:rPr>
              <a:t>编写内容：</a:t>
            </a:r>
            <a:endParaRPr lang="zh-CN" altLang="zh-CN" sz="1600">
              <a:latin typeface="Times New Roman" panose="02020603050405020304" pitchFamily="18" charset="0"/>
            </a:endParaRPr>
          </a:p>
        </p:txBody>
      </p:sp>
      <p:sp>
        <p:nvSpPr>
          <p:cNvPr id="4" name="文本框 3"/>
          <p:cNvSpPr txBox="1"/>
          <p:nvPr/>
        </p:nvSpPr>
        <p:spPr>
          <a:xfrm>
            <a:off x="1008063" y="1912938"/>
            <a:ext cx="7559675" cy="4278312"/>
          </a:xfrm>
          <a:prstGeom prst="rect">
            <a:avLst/>
          </a:prstGeom>
          <a:solidFill>
            <a:schemeClr val="bg2">
              <a:lumMod val="20000"/>
              <a:lumOff val="80000"/>
            </a:schemeClr>
          </a:solidFill>
        </p:spPr>
        <p:txBody>
          <a:bodyPr>
            <a:spAutoFit/>
          </a:bodyPr>
          <a:lstStyle/>
          <a:p>
            <a:pPr algn="just" eaLnBrk="0" hangingPunct="0">
              <a:defRPr/>
            </a:pPr>
            <a:r>
              <a:rPr lang="en-US" altLang="zh-CN" sz="1600" kern="0" dirty="0">
                <a:latin typeface="Times New Roman" panose="02020603050405020304" pitchFamily="18" charset="0"/>
                <a:cs typeface="Times New Roman" panose="02020603050405020304" pitchFamily="18" charset="0"/>
              </a:rPr>
              <a:t>from </a:t>
            </a:r>
            <a:r>
              <a:rPr lang="en-US" altLang="zh-CN" sz="1600" kern="0" dirty="0" err="1">
                <a:latin typeface="Times New Roman" panose="02020603050405020304" pitchFamily="18" charset="0"/>
                <a:cs typeface="Times New Roman" panose="02020603050405020304" pitchFamily="18" charset="0"/>
              </a:rPr>
              <a:t>launch_ros.actions</a:t>
            </a:r>
            <a:r>
              <a:rPr lang="en-US" altLang="zh-CN" sz="1600" kern="0" dirty="0">
                <a:latin typeface="Times New Roman" panose="02020603050405020304" pitchFamily="18" charset="0"/>
                <a:cs typeface="Times New Roman" panose="02020603050405020304" pitchFamily="18" charset="0"/>
              </a:rPr>
              <a:t> import Node</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from launch import </a:t>
            </a:r>
            <a:r>
              <a:rPr lang="en-US" altLang="zh-CN" sz="1600" kern="0" dirty="0" err="1">
                <a:latin typeface="Times New Roman" panose="02020603050405020304" pitchFamily="18" charset="0"/>
                <a:cs typeface="Times New Roman" panose="02020603050405020304" pitchFamily="18" charset="0"/>
              </a:rPr>
              <a:t>LaunchDescription</a:t>
            </a:r>
            <a:r>
              <a:rPr lang="en-US" altLang="zh-CN" sz="1600" kern="0" dirty="0">
                <a:latin typeface="Times New Roman" panose="02020603050405020304" pitchFamily="18" charset="0"/>
                <a:cs typeface="Times New Roman" panose="02020603050405020304" pitchFamily="18" charset="0"/>
              </a:rPr>
              <a:t> </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def </a:t>
            </a:r>
            <a:r>
              <a:rPr lang="en-US" altLang="zh-CN" sz="1600" kern="0" dirty="0" err="1">
                <a:latin typeface="Times New Roman" panose="02020603050405020304" pitchFamily="18" charset="0"/>
                <a:cs typeface="Times New Roman" panose="02020603050405020304" pitchFamily="18" charset="0"/>
              </a:rPr>
              <a:t>generate_launch_description</a:t>
            </a:r>
            <a:r>
              <a:rPr lang="en-US" altLang="zh-CN" sz="1600" kern="0" dirty="0">
                <a:latin typeface="Times New Roman" panose="02020603050405020304" pitchFamily="18" charset="0"/>
                <a:cs typeface="Times New Roman" panose="02020603050405020304" pitchFamily="18" charset="0"/>
              </a:rPr>
              <a:t>(): </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    </a:t>
            </a:r>
            <a:r>
              <a:rPr lang="en-US" altLang="zh-CN" sz="1600" kern="0" dirty="0" err="1">
                <a:latin typeface="Times New Roman" panose="02020603050405020304" pitchFamily="18" charset="0"/>
                <a:cs typeface="Times New Roman" panose="02020603050405020304" pitchFamily="18" charset="0"/>
              </a:rPr>
              <a:t>publisher_cmd</a:t>
            </a:r>
            <a:r>
              <a:rPr lang="en-US" altLang="zh-CN" sz="1600" kern="0" dirty="0">
                <a:latin typeface="Times New Roman" panose="02020603050405020304" pitchFamily="18" charset="0"/>
                <a:cs typeface="Times New Roman" panose="02020603050405020304" pitchFamily="18" charset="0"/>
              </a:rPr>
              <a:t> = Node(</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        package='</a:t>
            </a:r>
            <a:r>
              <a:rPr lang="en-US" altLang="zh-CN" sz="1600" kern="0" dirty="0" err="1">
                <a:latin typeface="Times New Roman" panose="02020603050405020304" pitchFamily="18" charset="0"/>
                <a:cs typeface="Times New Roman" panose="02020603050405020304" pitchFamily="18" charset="0"/>
              </a:rPr>
              <a:t>topic_pkg</a:t>
            </a:r>
            <a:r>
              <a:rPr lang="en-US" altLang="zh-CN" sz="1600" kern="0" dirty="0">
                <a:latin typeface="Times New Roman" panose="02020603050405020304" pitchFamily="18"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        executable='</a:t>
            </a:r>
            <a:r>
              <a:rPr lang="en-US" altLang="zh-CN" sz="1600" kern="0" dirty="0" err="1">
                <a:latin typeface="Times New Roman" panose="02020603050405020304" pitchFamily="18" charset="0"/>
                <a:cs typeface="Times New Roman" panose="02020603050405020304" pitchFamily="18" charset="0"/>
              </a:rPr>
              <a:t>publisher_node</a:t>
            </a:r>
            <a:r>
              <a:rPr lang="en-US" altLang="zh-CN" sz="1600" kern="0" dirty="0">
                <a:latin typeface="Times New Roman" panose="02020603050405020304" pitchFamily="18"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        name='</a:t>
            </a:r>
            <a:r>
              <a:rPr lang="en-US" altLang="zh-CN" sz="1600" kern="0" dirty="0" err="1">
                <a:latin typeface="Times New Roman" panose="02020603050405020304" pitchFamily="18" charset="0"/>
                <a:cs typeface="Times New Roman" panose="02020603050405020304" pitchFamily="18" charset="0"/>
              </a:rPr>
              <a:t>publisher_node</a:t>
            </a:r>
            <a:r>
              <a:rPr lang="en-US" altLang="zh-CN" sz="1600" kern="0" dirty="0">
                <a:latin typeface="Times New Roman" panose="02020603050405020304" pitchFamily="18"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        ) </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    </a:t>
            </a:r>
            <a:r>
              <a:rPr lang="en-US" altLang="zh-CN" sz="1600" kern="0" dirty="0" err="1">
                <a:latin typeface="Times New Roman" panose="02020603050405020304" pitchFamily="18" charset="0"/>
                <a:cs typeface="Times New Roman" panose="02020603050405020304" pitchFamily="18" charset="0"/>
              </a:rPr>
              <a:t>subscriber_cmd</a:t>
            </a:r>
            <a:r>
              <a:rPr lang="en-US" altLang="zh-CN" sz="1600" kern="0" dirty="0">
                <a:latin typeface="Times New Roman" panose="02020603050405020304" pitchFamily="18" charset="0"/>
                <a:cs typeface="Times New Roman" panose="02020603050405020304" pitchFamily="18" charset="0"/>
              </a:rPr>
              <a:t> = Node(</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        package='</a:t>
            </a:r>
            <a:r>
              <a:rPr lang="en-US" altLang="zh-CN" sz="1600" kern="0" dirty="0" err="1">
                <a:latin typeface="Times New Roman" panose="02020603050405020304" pitchFamily="18" charset="0"/>
                <a:cs typeface="Times New Roman" panose="02020603050405020304" pitchFamily="18" charset="0"/>
              </a:rPr>
              <a:t>topic_pkg</a:t>
            </a:r>
            <a:r>
              <a:rPr lang="en-US" altLang="zh-CN" sz="1600" kern="0" dirty="0">
                <a:latin typeface="Times New Roman" panose="02020603050405020304" pitchFamily="18"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        executable='</a:t>
            </a:r>
            <a:r>
              <a:rPr lang="en-US" altLang="zh-CN" sz="1600" kern="0" dirty="0" err="1">
                <a:latin typeface="Times New Roman" panose="02020603050405020304" pitchFamily="18" charset="0"/>
                <a:cs typeface="Times New Roman" panose="02020603050405020304" pitchFamily="18" charset="0"/>
              </a:rPr>
              <a:t>subscriber_node</a:t>
            </a:r>
            <a:r>
              <a:rPr lang="en-US" altLang="zh-CN" sz="1600" kern="0" dirty="0">
                <a:latin typeface="Times New Roman" panose="02020603050405020304" pitchFamily="18"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        name='</a:t>
            </a:r>
            <a:r>
              <a:rPr lang="en-US" altLang="zh-CN" sz="1600" kern="0" dirty="0" err="1">
                <a:latin typeface="Times New Roman" panose="02020603050405020304" pitchFamily="18" charset="0"/>
                <a:cs typeface="Times New Roman" panose="02020603050405020304" pitchFamily="18" charset="0"/>
              </a:rPr>
              <a:t>subscriber_node</a:t>
            </a:r>
            <a:r>
              <a:rPr lang="en-US" altLang="zh-CN" sz="1600" kern="0" dirty="0">
                <a:latin typeface="Times New Roman" panose="02020603050405020304" pitchFamily="18"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        ) </a:t>
            </a:r>
            <a:endParaRPr lang="zh-CN" altLang="zh-CN" sz="1600" kern="100" dirty="0">
              <a:latin typeface="Calibri" panose="020F0502020204030204" pitchFamily="34" charset="0"/>
              <a:cs typeface="Times New Roman" panose="02020603050405020304" pitchFamily="18" charset="0"/>
            </a:endParaRPr>
          </a:p>
          <a:p>
            <a:pPr indent="266700" algn="just" eaLnBrk="0" hangingPunct="0">
              <a:defRPr/>
            </a:pPr>
            <a:r>
              <a:rPr lang="en-US" altLang="zh-CN" sz="1600" kern="0" dirty="0" err="1">
                <a:latin typeface="Times New Roman" panose="02020603050405020304" pitchFamily="18" charset="0"/>
                <a:cs typeface="Times New Roman" panose="02020603050405020304" pitchFamily="18" charset="0"/>
              </a:rPr>
              <a:t>ld</a:t>
            </a:r>
            <a:r>
              <a:rPr lang="en-US" altLang="zh-CN" sz="1600" kern="0" dirty="0">
                <a:latin typeface="Times New Roman" panose="02020603050405020304" pitchFamily="18" charset="0"/>
                <a:cs typeface="Times New Roman" panose="02020603050405020304" pitchFamily="18" charset="0"/>
              </a:rPr>
              <a:t> = </a:t>
            </a:r>
            <a:r>
              <a:rPr lang="en-US" altLang="zh-CN" sz="1600" kern="0" dirty="0" err="1">
                <a:latin typeface="Times New Roman" panose="02020603050405020304" pitchFamily="18" charset="0"/>
                <a:cs typeface="Times New Roman" panose="02020603050405020304" pitchFamily="18" charset="0"/>
              </a:rPr>
              <a:t>LaunchDescription</a:t>
            </a:r>
            <a:r>
              <a:rPr lang="en-US" altLang="zh-CN" sz="1600" kern="0" dirty="0">
                <a:latin typeface="Times New Roman" panose="02020603050405020304" pitchFamily="18" charset="0"/>
                <a:cs typeface="Times New Roman" panose="02020603050405020304" pitchFamily="18" charset="0"/>
              </a:rPr>
              <a:t>() </a:t>
            </a:r>
            <a:endParaRPr lang="zh-CN" altLang="zh-CN" sz="1600" kern="100" dirty="0">
              <a:latin typeface="Calibri" panose="020F0502020204030204" pitchFamily="34" charset="0"/>
              <a:cs typeface="Times New Roman" panose="02020603050405020304" pitchFamily="18" charset="0"/>
            </a:endParaRPr>
          </a:p>
          <a:p>
            <a:pPr algn="just" eaLnBrk="0" hangingPunct="0">
              <a:defRPr/>
            </a:pPr>
            <a:r>
              <a:rPr lang="en-US" altLang="zh-CN" sz="1600" kern="0" dirty="0">
                <a:latin typeface="Times New Roman" panose="02020603050405020304" pitchFamily="18" charset="0"/>
                <a:cs typeface="Times New Roman" panose="02020603050405020304" pitchFamily="18" charset="0"/>
              </a:rPr>
              <a:t>    </a:t>
            </a:r>
            <a:r>
              <a:rPr lang="en-US" altLang="zh-CN" sz="1600" kern="0" dirty="0" err="1">
                <a:latin typeface="Times New Roman" panose="02020603050405020304" pitchFamily="18" charset="0"/>
                <a:cs typeface="Times New Roman" panose="02020603050405020304" pitchFamily="18" charset="0"/>
              </a:rPr>
              <a:t>ld.add_action</a:t>
            </a:r>
            <a:r>
              <a:rPr lang="en-US" altLang="zh-CN" sz="1600" kern="0" dirty="0">
                <a:latin typeface="Times New Roman" panose="02020603050405020304" pitchFamily="18" charset="0"/>
                <a:cs typeface="Times New Roman" panose="02020603050405020304" pitchFamily="18" charset="0"/>
              </a:rPr>
              <a:t>(</a:t>
            </a:r>
            <a:r>
              <a:rPr lang="en-US" altLang="zh-CN" sz="1600" kern="0" dirty="0" err="1">
                <a:latin typeface="Times New Roman" panose="02020603050405020304" pitchFamily="18" charset="0"/>
                <a:cs typeface="Times New Roman" panose="02020603050405020304" pitchFamily="18" charset="0"/>
              </a:rPr>
              <a:t>publisher_cmd</a:t>
            </a:r>
            <a:r>
              <a:rPr lang="en-US" altLang="zh-CN" sz="1600" kern="0" dirty="0">
                <a:latin typeface="Times New Roman" panose="02020603050405020304" pitchFamily="18" charset="0"/>
                <a:cs typeface="Times New Roman" panose="02020603050405020304" pitchFamily="18" charset="0"/>
              </a:rPr>
              <a:t>)</a:t>
            </a:r>
            <a:endParaRPr lang="zh-CN" altLang="zh-CN" sz="1600" kern="100" dirty="0">
              <a:latin typeface="Calibri" panose="020F0502020204030204" pitchFamily="34" charset="0"/>
              <a:cs typeface="Times New Roman" panose="02020603050405020304" pitchFamily="18" charset="0"/>
            </a:endParaRPr>
          </a:p>
          <a:p>
            <a:pPr indent="266700" algn="just" eaLnBrk="0" hangingPunct="0">
              <a:defRPr/>
            </a:pPr>
            <a:r>
              <a:rPr lang="en-US" altLang="zh-CN" sz="1600" kern="0" dirty="0" err="1">
                <a:latin typeface="Times New Roman" panose="02020603050405020304" pitchFamily="18" charset="0"/>
                <a:cs typeface="Times New Roman" panose="02020603050405020304" pitchFamily="18" charset="0"/>
              </a:rPr>
              <a:t>ld.add_action</a:t>
            </a:r>
            <a:r>
              <a:rPr lang="en-US" altLang="zh-CN" sz="1600" kern="0" dirty="0">
                <a:latin typeface="Times New Roman" panose="02020603050405020304" pitchFamily="18" charset="0"/>
                <a:cs typeface="Times New Roman" panose="02020603050405020304" pitchFamily="18" charset="0"/>
              </a:rPr>
              <a:t>(</a:t>
            </a:r>
            <a:r>
              <a:rPr lang="en-US" altLang="zh-CN" sz="1600" kern="0" dirty="0" err="1">
                <a:latin typeface="Times New Roman" panose="02020603050405020304" pitchFamily="18" charset="0"/>
                <a:cs typeface="Times New Roman" panose="02020603050405020304" pitchFamily="18" charset="0"/>
              </a:rPr>
              <a:t>subscriber_cmd</a:t>
            </a:r>
            <a:r>
              <a:rPr lang="en-US" altLang="zh-CN" sz="1600" kern="0" dirty="0">
                <a:latin typeface="Times New Roman" panose="02020603050405020304" pitchFamily="18" charset="0"/>
                <a:cs typeface="Times New Roman" panose="02020603050405020304" pitchFamily="18" charset="0"/>
              </a:rPr>
              <a:t>) </a:t>
            </a:r>
            <a:endParaRPr lang="zh-CN" altLang="zh-CN" sz="1600" kern="100" dirty="0">
              <a:latin typeface="Calibri" panose="020F0502020204030204" pitchFamily="34" charset="0"/>
              <a:cs typeface="Times New Roman" panose="02020603050405020304" pitchFamily="18" charset="0"/>
            </a:endParaRPr>
          </a:p>
          <a:p>
            <a:pPr eaLnBrk="0" hangingPunct="0">
              <a:defRPr/>
            </a:pPr>
            <a:r>
              <a:rPr lang="en-US" altLang="zh-CN" sz="1600" dirty="0">
                <a:latin typeface="Times New Roman" panose="02020603050405020304" pitchFamily="18" charset="0"/>
              </a:rPr>
              <a:t>    return </a:t>
            </a:r>
            <a:r>
              <a:rPr lang="en-US" altLang="zh-CN" sz="1600" dirty="0" err="1">
                <a:latin typeface="Times New Roman" panose="02020603050405020304" pitchFamily="18" charset="0"/>
              </a:rPr>
              <a:t>ld</a:t>
            </a:r>
            <a:endParaRPr lang="zh-CN" altLang="en-US" sz="1600" dirty="0"/>
          </a:p>
        </p:txBody>
      </p:sp>
      <p:sp>
        <p:nvSpPr>
          <p:cNvPr id="45060" name="文本框 2"/>
          <p:cNvSpPr txBox="1">
            <a:spLocks noChangeArrowheads="1"/>
          </p:cNvSpPr>
          <p:nvPr/>
        </p:nvSpPr>
        <p:spPr bwMode="auto">
          <a:xfrm>
            <a:off x="647700" y="1052513"/>
            <a:ext cx="630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3.4.3 Python</a:t>
            </a:r>
            <a:r>
              <a:rPr lang="zh-CN" altLang="zh-CN" b="1">
                <a:latin typeface="Times New Roman" panose="02020603050405020304" pitchFamily="18" charset="0"/>
              </a:rPr>
              <a:t>格式的</a:t>
            </a:r>
            <a:r>
              <a:rPr lang="en-US" altLang="zh-CN" b="1">
                <a:latin typeface="Times New Roman" panose="02020603050405020304" pitchFamily="18" charset="0"/>
              </a:rPr>
              <a:t>Launch</a:t>
            </a:r>
            <a:r>
              <a:rPr lang="zh-CN" altLang="zh-CN" b="1">
                <a:latin typeface="Times New Roman" panose="02020603050405020304" pitchFamily="18" charset="0"/>
              </a:rPr>
              <a:t>文件</a:t>
            </a:r>
            <a:endParaRPr lang="zh-CN" altLang="zh-CN" sz="1400">
              <a:latin typeface="Calibri" panose="020F0502020204030204" pitchFamily="34" charset="0"/>
            </a:endParaRP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3.4 </a:t>
            </a:r>
            <a:r>
              <a:rPr lang="en-US" altLang="zh-CN" sz="2800" b="1" dirty="0">
                <a:latin typeface="Times New Roman" panose="02020603050405020304" pitchFamily="18" charset="0"/>
              </a:rPr>
              <a:t>Launch</a:t>
            </a:r>
            <a:r>
              <a:rPr lang="zh-CN" altLang="zh-CN" sz="2800" b="1" dirty="0">
                <a:latin typeface="Times New Roman" panose="02020603050405020304" pitchFamily="18" charset="0"/>
                <a:cs typeface="Times New Roman" panose="02020603050405020304" pitchFamily="18" charset="0"/>
              </a:rPr>
              <a:t>文件</a:t>
            </a:r>
            <a:endParaRPr lang="zh-CN" altLang="zh-CN" sz="2800" b="1" kern="0" dirty="0">
              <a:latin typeface="Times New Roman" panose="02020603050405020304" pitchFamily="18" charset="0"/>
              <a:cs typeface="Times New Roman" panose="02020603050405020304" pitchFamily="18" charset="0"/>
            </a:endParaRPr>
          </a:p>
        </p:txBody>
      </p:sp>
      <p:sp>
        <p:nvSpPr>
          <p:cNvPr id="46082" name="文本框 6"/>
          <p:cNvSpPr txBox="1">
            <a:spLocks noChangeArrowheads="1"/>
          </p:cNvSpPr>
          <p:nvPr/>
        </p:nvSpPr>
        <p:spPr bwMode="auto">
          <a:xfrm>
            <a:off x="827088" y="1549400"/>
            <a:ext cx="73818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en-US" altLang="zh-CN" sz="1600" b="1">
                <a:latin typeface="Times New Roman" panose="02020603050405020304" pitchFamily="18" charset="0"/>
              </a:rPr>
              <a:t>3</a:t>
            </a:r>
            <a:r>
              <a:rPr lang="zh-CN" altLang="en-US" sz="1600" b="1">
                <a:latin typeface="Times New Roman" panose="02020603050405020304" pitchFamily="18" charset="0"/>
              </a:rPr>
              <a:t>、</a:t>
            </a:r>
            <a:r>
              <a:rPr lang="zh-CN" altLang="zh-CN" sz="1600">
                <a:latin typeface="Times New Roman" panose="02020603050405020304" pitchFamily="18" charset="0"/>
              </a:rPr>
              <a:t>在</a:t>
            </a:r>
            <a:r>
              <a:rPr lang="en-US" altLang="zh-CN" sz="1600">
                <a:latin typeface="Times New Roman" panose="02020603050405020304" pitchFamily="18" charset="0"/>
              </a:rPr>
              <a:t>VSCode</a:t>
            </a:r>
            <a:r>
              <a:rPr lang="zh-CN" altLang="zh-CN" sz="1600">
                <a:latin typeface="Times New Roman" panose="02020603050405020304" pitchFamily="18" charset="0"/>
              </a:rPr>
              <a:t>中打开 </a:t>
            </a:r>
            <a:r>
              <a:rPr lang="en-US" altLang="zh-CN" sz="1600">
                <a:latin typeface="Times New Roman" panose="02020603050405020304" pitchFamily="18" charset="0"/>
              </a:rPr>
              <a:t>[topic_pkg]</a:t>
            </a:r>
            <a:r>
              <a:rPr lang="zh-CN" altLang="zh-CN" sz="1600">
                <a:latin typeface="Times New Roman" panose="02020603050405020304" pitchFamily="18" charset="0"/>
              </a:rPr>
              <a:t>软件包的</a:t>
            </a:r>
            <a:r>
              <a:rPr lang="en-US" altLang="zh-CN" sz="1600">
                <a:latin typeface="Times New Roman" panose="02020603050405020304" pitchFamily="18" charset="0"/>
              </a:rPr>
              <a:t>[CMakeLists.txt]</a:t>
            </a:r>
            <a:r>
              <a:rPr lang="zh-CN" altLang="zh-CN" sz="1600">
                <a:latin typeface="Times New Roman" panose="02020603050405020304" pitchFamily="18" charset="0"/>
              </a:rPr>
              <a:t>文件。添加安装规则：</a:t>
            </a:r>
            <a:endParaRPr lang="zh-CN" altLang="en-US" sz="1600"/>
          </a:p>
        </p:txBody>
      </p:sp>
      <p:sp>
        <p:nvSpPr>
          <p:cNvPr id="9" name="文本框 8"/>
          <p:cNvSpPr txBox="1"/>
          <p:nvPr/>
        </p:nvSpPr>
        <p:spPr>
          <a:xfrm>
            <a:off x="1171575" y="2003425"/>
            <a:ext cx="7145338" cy="1570038"/>
          </a:xfrm>
          <a:prstGeom prst="rect">
            <a:avLst/>
          </a:prstGeom>
          <a:solidFill>
            <a:schemeClr val="bg2">
              <a:lumMod val="20000"/>
              <a:lumOff val="80000"/>
            </a:schemeClr>
          </a:solidFill>
        </p:spPr>
        <p:txBody>
          <a:bodyPr>
            <a:spAutoFit/>
          </a:bodyPr>
          <a:lstStyle/>
          <a:p>
            <a:pPr eaLnBrk="0" hangingPunct="0">
              <a:defRPr/>
            </a:pPr>
            <a:r>
              <a:rPr lang="en-US" altLang="zh-CN" sz="1600" kern="0" dirty="0">
                <a:latin typeface="Times New Roman" panose="02020603050405020304" pitchFamily="18" charset="0"/>
                <a:cs typeface="Times New Roman" panose="02020603050405020304" pitchFamily="18" charset="0"/>
              </a:rPr>
              <a:t>install(</a:t>
            </a:r>
            <a:endParaRPr lang="zh-CN" altLang="zh-CN" sz="1600" kern="100" dirty="0">
              <a:latin typeface="Calibri" panose="020F0502020204030204" pitchFamily="34" charset="0"/>
              <a:cs typeface="Times New Roman" panose="02020603050405020304" pitchFamily="18" charset="0"/>
            </a:endParaRPr>
          </a:p>
          <a:p>
            <a:pPr eaLnBrk="0" hangingPunct="0">
              <a:defRPr/>
            </a:pPr>
            <a:r>
              <a:rPr lang="en-US" altLang="zh-CN" sz="1600" kern="0" dirty="0">
                <a:latin typeface="Times New Roman" panose="02020603050405020304" pitchFamily="18" charset="0"/>
                <a:cs typeface="Times New Roman" panose="02020603050405020304" pitchFamily="18" charset="0"/>
              </a:rPr>
              <a:t>DIRECTORY </a:t>
            </a:r>
            <a:endParaRPr lang="zh-CN" altLang="zh-CN" sz="1600" kern="100" dirty="0">
              <a:latin typeface="Calibri" panose="020F0502020204030204" pitchFamily="34" charset="0"/>
              <a:cs typeface="Times New Roman" panose="02020603050405020304" pitchFamily="18" charset="0"/>
            </a:endParaRPr>
          </a:p>
          <a:p>
            <a:pPr indent="133350" eaLnBrk="0" hangingPunct="0">
              <a:defRPr/>
            </a:pPr>
            <a:r>
              <a:rPr lang="en-US" altLang="zh-CN" sz="1600" kern="0" dirty="0">
                <a:latin typeface="Times New Roman" panose="02020603050405020304" pitchFamily="18" charset="0"/>
                <a:cs typeface="Times New Roman" panose="02020603050405020304" pitchFamily="18" charset="0"/>
              </a:rPr>
              <a:t>launch </a:t>
            </a:r>
            <a:endParaRPr lang="zh-CN" altLang="zh-CN" sz="1600" kern="100" dirty="0">
              <a:latin typeface="Calibri" panose="020F0502020204030204" pitchFamily="34" charset="0"/>
              <a:cs typeface="Times New Roman" panose="02020603050405020304" pitchFamily="18" charset="0"/>
            </a:endParaRPr>
          </a:p>
          <a:p>
            <a:pPr eaLnBrk="0" hangingPunct="0">
              <a:defRPr/>
            </a:pPr>
            <a:r>
              <a:rPr lang="en-US" altLang="zh-CN" sz="1600" kern="0" dirty="0">
                <a:latin typeface="Times New Roman" panose="02020603050405020304" pitchFamily="18" charset="0"/>
                <a:cs typeface="Times New Roman" panose="02020603050405020304" pitchFamily="18" charset="0"/>
              </a:rPr>
              <a:t>DESTINATION </a:t>
            </a:r>
            <a:endParaRPr lang="zh-CN" altLang="zh-CN" sz="1600" kern="100" dirty="0">
              <a:latin typeface="Calibri" panose="020F0502020204030204" pitchFamily="34" charset="0"/>
              <a:cs typeface="Times New Roman" panose="02020603050405020304" pitchFamily="18" charset="0"/>
            </a:endParaRPr>
          </a:p>
          <a:p>
            <a:pPr indent="133350" eaLnBrk="0" hangingPunct="0">
              <a:defRPr/>
            </a:pPr>
            <a:r>
              <a:rPr lang="en-US" altLang="zh-CN" sz="1600" kern="0" dirty="0">
                <a:latin typeface="Times New Roman" panose="02020603050405020304" pitchFamily="18" charset="0"/>
                <a:cs typeface="Times New Roman" panose="02020603050405020304" pitchFamily="18" charset="0"/>
              </a:rPr>
              <a:t>share/${PROJECT_NAME}</a:t>
            </a:r>
            <a:endParaRPr lang="zh-CN" altLang="zh-CN" sz="1600" kern="100" dirty="0">
              <a:latin typeface="Calibri" panose="020F0502020204030204" pitchFamily="34" charset="0"/>
              <a:cs typeface="Times New Roman" panose="02020603050405020304" pitchFamily="18" charset="0"/>
            </a:endParaRPr>
          </a:p>
          <a:p>
            <a:pPr eaLnBrk="0" hangingPunct="0">
              <a:defRPr/>
            </a:pPr>
            <a:r>
              <a:rPr lang="en-US" altLang="zh-CN" sz="1600" dirty="0">
                <a:latin typeface="Times New Roman" panose="02020603050405020304" pitchFamily="18" charset="0"/>
              </a:rPr>
              <a:t>)</a:t>
            </a:r>
            <a:endParaRPr lang="zh-CN" altLang="en-US" sz="1600" dirty="0"/>
          </a:p>
        </p:txBody>
      </p:sp>
      <p:sp>
        <p:nvSpPr>
          <p:cNvPr id="46084" name="文本框 2"/>
          <p:cNvSpPr txBox="1">
            <a:spLocks noChangeArrowheads="1"/>
          </p:cNvSpPr>
          <p:nvPr/>
        </p:nvSpPr>
        <p:spPr bwMode="auto">
          <a:xfrm>
            <a:off x="647700" y="1104900"/>
            <a:ext cx="630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3.4.3 Python</a:t>
            </a:r>
            <a:r>
              <a:rPr lang="zh-CN" altLang="zh-CN" b="1">
                <a:latin typeface="Times New Roman" panose="02020603050405020304" pitchFamily="18" charset="0"/>
              </a:rPr>
              <a:t>格式的</a:t>
            </a:r>
            <a:r>
              <a:rPr lang="en-US" altLang="zh-CN" b="1">
                <a:latin typeface="Times New Roman" panose="02020603050405020304" pitchFamily="18" charset="0"/>
              </a:rPr>
              <a:t>Launch</a:t>
            </a:r>
            <a:r>
              <a:rPr lang="zh-CN" altLang="zh-CN" b="1">
                <a:latin typeface="Times New Roman" panose="02020603050405020304" pitchFamily="18" charset="0"/>
              </a:rPr>
              <a:t>文件</a:t>
            </a:r>
            <a:endParaRPr lang="zh-CN" altLang="zh-CN" sz="1400">
              <a:latin typeface="Calibri" panose="020F0502020204030204" pitchFamily="34" charset="0"/>
            </a:endParaRPr>
          </a:p>
        </p:txBody>
      </p:sp>
      <p:sp>
        <p:nvSpPr>
          <p:cNvPr id="46085" name="文本框 4"/>
          <p:cNvSpPr txBox="1">
            <a:spLocks noChangeArrowheads="1"/>
          </p:cNvSpPr>
          <p:nvPr/>
        </p:nvSpPr>
        <p:spPr bwMode="auto">
          <a:xfrm>
            <a:off x="720725" y="3789363"/>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4</a:t>
            </a:r>
            <a:r>
              <a:rPr lang="zh-CN" altLang="zh-CN" sz="1600" b="1">
                <a:latin typeface="Times New Roman" panose="02020603050405020304" pitchFamily="18" charset="0"/>
              </a:rPr>
              <a:t>、编译软件包</a:t>
            </a:r>
            <a:endParaRPr lang="zh-CN" altLang="zh-CN" sz="1600">
              <a:latin typeface="Calibri" panose="020F0502020204030204" pitchFamily="34" charset="0"/>
            </a:endParaRPr>
          </a:p>
        </p:txBody>
      </p:sp>
      <p:graphicFrame>
        <p:nvGraphicFramePr>
          <p:cNvPr id="8" name="表格 7"/>
          <p:cNvGraphicFramePr>
            <a:graphicFrameLocks noGrp="1"/>
          </p:cNvGraphicFramePr>
          <p:nvPr/>
        </p:nvGraphicFramePr>
        <p:xfrm>
          <a:off x="1171575" y="4164013"/>
          <a:ext cx="7059613" cy="487362"/>
        </p:xfrm>
        <a:graphic>
          <a:graphicData uri="http://schemas.openxmlformats.org/drawingml/2006/table">
            <a:tbl>
              <a:tblPr firstRow="1" firstCol="1" bandRow="1">
                <a:tableStyleId>{5C22544A-7EE6-4342-B048-85BDC9FD1C3A}</a:tableStyleId>
              </a:tblPr>
              <a:tblGrid>
                <a:gridCol w="7059613"/>
              </a:tblGrid>
              <a:tr h="243681">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cd ~/ros2_ws</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r h="243681">
                <a:tc>
                  <a:txBody>
                    <a:bodyPr/>
                    <a:lstStyle/>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colcon</a:t>
                      </a:r>
                      <a:r>
                        <a:rPr lang="en-US" sz="1600" b="0" kern="0" dirty="0">
                          <a:solidFill>
                            <a:schemeClr val="tx1"/>
                          </a:solidFill>
                          <a:effectLst/>
                          <a:latin typeface="Times New Roman" panose="02020603050405020304" pitchFamily="18" charset="0"/>
                          <a:cs typeface="Times New Roman" panose="02020603050405020304" pitchFamily="18" charset="0"/>
                        </a:rPr>
                        <a:t> build</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bl>
          </a:graphicData>
        </a:graphic>
      </p:graphicFrame>
      <p:sp>
        <p:nvSpPr>
          <p:cNvPr id="46094" name="文本框 9"/>
          <p:cNvSpPr txBox="1">
            <a:spLocks noChangeArrowheads="1"/>
          </p:cNvSpPr>
          <p:nvPr/>
        </p:nvSpPr>
        <p:spPr bwMode="auto">
          <a:xfrm>
            <a:off x="720725" y="4684713"/>
            <a:ext cx="45720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sz="1600" b="1">
                <a:latin typeface="Times New Roman" panose="02020603050405020304" pitchFamily="18" charset="0"/>
              </a:rPr>
              <a:t>5</a:t>
            </a:r>
            <a:r>
              <a:rPr lang="zh-CN" altLang="en-US" sz="1600" b="1">
                <a:latin typeface="Times New Roman" panose="02020603050405020304" pitchFamily="18" charset="0"/>
              </a:rPr>
              <a:t>、</a:t>
            </a:r>
            <a:r>
              <a:rPr lang="en-US" altLang="zh-CN" sz="1600" b="1">
                <a:latin typeface="Times New Roman" panose="02020603050405020304" pitchFamily="18" charset="0"/>
              </a:rPr>
              <a:t> </a:t>
            </a:r>
            <a:r>
              <a:rPr lang="zh-CN" altLang="zh-CN" sz="1600" b="1">
                <a:latin typeface="Times New Roman" panose="02020603050405020304" pitchFamily="18" charset="0"/>
              </a:rPr>
              <a:t>运行</a:t>
            </a:r>
            <a:r>
              <a:rPr lang="en-US" altLang="zh-CN" sz="1600" b="1">
                <a:latin typeface="Times New Roman" panose="02020603050405020304" pitchFamily="18" charset="0"/>
              </a:rPr>
              <a:t>Launch</a:t>
            </a:r>
            <a:r>
              <a:rPr lang="zh-CN" altLang="zh-CN" sz="1600" b="1">
                <a:latin typeface="Times New Roman" panose="02020603050405020304" pitchFamily="18" charset="0"/>
              </a:rPr>
              <a:t>文件</a:t>
            </a:r>
            <a:endParaRPr lang="zh-CN" altLang="zh-CN" sz="1600" b="1">
              <a:latin typeface="Calibri" panose="020F0502020204030204" pitchFamily="34" charset="0"/>
            </a:endParaRPr>
          </a:p>
        </p:txBody>
      </p:sp>
      <p:sp>
        <p:nvSpPr>
          <p:cNvPr id="46095" name="文本框 10"/>
          <p:cNvSpPr txBox="1">
            <a:spLocks noChangeArrowheads="1"/>
          </p:cNvSpPr>
          <p:nvPr/>
        </p:nvSpPr>
        <p:spPr bwMode="auto">
          <a:xfrm>
            <a:off x="1177925" y="5176838"/>
            <a:ext cx="7048500" cy="3397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source install/setup.bash</a:t>
            </a:r>
            <a:endParaRPr lang="zh-CN" altLang="en-US" sz="1600"/>
          </a:p>
        </p:txBody>
      </p:sp>
      <p:sp>
        <p:nvSpPr>
          <p:cNvPr id="46096" name="文本框 11"/>
          <p:cNvSpPr txBox="1">
            <a:spLocks noChangeArrowheads="1"/>
          </p:cNvSpPr>
          <p:nvPr/>
        </p:nvSpPr>
        <p:spPr bwMode="auto">
          <a:xfrm>
            <a:off x="1171575" y="5567363"/>
            <a:ext cx="7043738" cy="338137"/>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ros2 launch topic_pkg pub_sub.launch.py</a:t>
            </a:r>
            <a:endParaRPr lang="zh-CN" altLang="en-US" sz="1600"/>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236545"/>
          <p:cNvSpPr>
            <a:spLocks noGrp="1" noChangeArrowheads="1"/>
          </p:cNvSpPr>
          <p:nvPr/>
        </p:nvSpPr>
        <p:spPr bwMode="auto">
          <a:xfrm>
            <a:off x="1306513" y="301625"/>
            <a:ext cx="5903912"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0" hangingPunct="0">
              <a:buFontTx/>
              <a:buNone/>
              <a:defRPr/>
            </a:pPr>
            <a:r>
              <a:rPr lang="en-US" altLang="zh-CN" sz="2800" b="1" kern="0" dirty="0">
                <a:latin typeface="Times New Roman" panose="02020603050405020304" pitchFamily="18" charset="0"/>
                <a:cs typeface="Times New Roman" panose="02020603050405020304" pitchFamily="18" charset="0"/>
              </a:rPr>
              <a:t>3.4 </a:t>
            </a:r>
            <a:r>
              <a:rPr lang="en-US" altLang="zh-CN" sz="2800" b="1" dirty="0">
                <a:latin typeface="Times New Roman" panose="02020603050405020304" pitchFamily="18" charset="0"/>
              </a:rPr>
              <a:t>Launch</a:t>
            </a:r>
            <a:r>
              <a:rPr lang="zh-CN" altLang="zh-CN" sz="2800" b="1" dirty="0">
                <a:latin typeface="Times New Roman" panose="02020603050405020304" pitchFamily="18" charset="0"/>
                <a:cs typeface="Times New Roman" panose="02020603050405020304" pitchFamily="18" charset="0"/>
              </a:rPr>
              <a:t>文件</a:t>
            </a:r>
            <a:endParaRPr lang="zh-CN" altLang="zh-CN" sz="2800" b="1" kern="0" dirty="0">
              <a:latin typeface="Times New Roman" panose="02020603050405020304" pitchFamily="18" charset="0"/>
              <a:cs typeface="Times New Roman" panose="02020603050405020304" pitchFamily="18" charset="0"/>
            </a:endParaRPr>
          </a:p>
        </p:txBody>
      </p:sp>
      <p:sp>
        <p:nvSpPr>
          <p:cNvPr id="47106" name="文本框 5"/>
          <p:cNvSpPr txBox="1">
            <a:spLocks noChangeArrowheads="1"/>
          </p:cNvSpPr>
          <p:nvPr/>
        </p:nvSpPr>
        <p:spPr bwMode="auto">
          <a:xfrm>
            <a:off x="647700" y="1104900"/>
            <a:ext cx="630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3.4.3 Python</a:t>
            </a:r>
            <a:r>
              <a:rPr lang="zh-CN" altLang="zh-CN" b="1">
                <a:latin typeface="Times New Roman" panose="02020603050405020304" pitchFamily="18" charset="0"/>
              </a:rPr>
              <a:t>格式的</a:t>
            </a:r>
            <a:r>
              <a:rPr lang="en-US" altLang="zh-CN" b="1">
                <a:latin typeface="Times New Roman" panose="02020603050405020304" pitchFamily="18" charset="0"/>
              </a:rPr>
              <a:t>Launch</a:t>
            </a:r>
            <a:r>
              <a:rPr lang="zh-CN" altLang="zh-CN" b="1">
                <a:latin typeface="Times New Roman" panose="02020603050405020304" pitchFamily="18" charset="0"/>
              </a:rPr>
              <a:t>文件</a:t>
            </a:r>
            <a:endParaRPr lang="zh-CN" altLang="zh-CN" sz="1400">
              <a:latin typeface="Calibri" panose="020F0502020204030204" pitchFamily="34" charset="0"/>
            </a:endParaRPr>
          </a:p>
        </p:txBody>
      </p:sp>
      <p:pic>
        <p:nvPicPr>
          <p:cNvPr id="47107" name="图片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30313" y="2005013"/>
            <a:ext cx="6467475"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文本框 8"/>
          <p:cNvSpPr txBox="1">
            <a:spLocks noChangeArrowheads="1"/>
          </p:cNvSpPr>
          <p:nvPr/>
        </p:nvSpPr>
        <p:spPr bwMode="auto">
          <a:xfrm>
            <a:off x="468313" y="5292725"/>
            <a:ext cx="7991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0" hangingPunct="0"/>
            <a:r>
              <a:rPr lang="zh-CN" altLang="zh-CN" sz="1600">
                <a:latin typeface="Times New Roman" panose="02020603050405020304" pitchFamily="18" charset="0"/>
              </a:rPr>
              <a:t>可以看到，发布者和接收者节点通过这个</a:t>
            </a:r>
            <a:r>
              <a:rPr lang="en-US" altLang="zh-CN">
                <a:latin typeface="Times New Roman" panose="02020603050405020304" pitchFamily="18" charset="0"/>
              </a:rPr>
              <a:t>Python</a:t>
            </a:r>
            <a:r>
              <a:rPr lang="zh-CN" altLang="zh-CN" sz="1600">
                <a:latin typeface="Times New Roman" panose="02020603050405020304" pitchFamily="18" charset="0"/>
              </a:rPr>
              <a:t>格式的</a:t>
            </a:r>
            <a:r>
              <a:rPr lang="en-US" altLang="zh-CN" sz="1600">
                <a:latin typeface="Times New Roman" panose="02020603050405020304" pitchFamily="18" charset="0"/>
              </a:rPr>
              <a:t>launch</a:t>
            </a:r>
            <a:r>
              <a:rPr lang="zh-CN" altLang="zh-CN" sz="1600">
                <a:latin typeface="Times New Roman" panose="02020603050405020304" pitchFamily="18" charset="0"/>
              </a:rPr>
              <a:t>文件全都运行起来了。</a:t>
            </a:r>
            <a:endParaRPr lang="zh-CN" altLang="zh-CN" sz="1600">
              <a:latin typeface="Calibri" panose="020F0502020204030204" pitchFamily="34" charset="0"/>
            </a:endParaRP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任意多边形 9229"/>
          <p:cNvSpPr>
            <a:spLocks noChangeArrowheads="1"/>
          </p:cNvSpPr>
          <p:nvPr/>
        </p:nvSpPr>
        <p:spPr bwMode="auto">
          <a:xfrm rot="6402108" flipH="1">
            <a:off x="-242888" y="1814513"/>
            <a:ext cx="3827463" cy="3729038"/>
          </a:xfrm>
          <a:custGeom>
            <a:avLst/>
            <a:gdLst>
              <a:gd name="T0" fmla="*/ 10744 w 21600"/>
              <a:gd name="T1" fmla="*/ 10800 h 21600"/>
              <a:gd name="T2" fmla="*/ 10800 w 21600"/>
              <a:gd name="T3" fmla="*/ 10744 h 21600"/>
              <a:gd name="T4" fmla="*/ 10856 w 21600"/>
              <a:gd name="T5" fmla="*/ 10800 h 21600"/>
              <a:gd name="T6" fmla="*/ 21600 w 21600"/>
              <a:gd name="T7" fmla="*/ 10800 h 21600"/>
              <a:gd name="T8" fmla="*/ 10800 w 21600"/>
              <a:gd name="T9" fmla="*/ 0 h 21600"/>
              <a:gd name="T10" fmla="*/ 0 w 21600"/>
              <a:gd name="T11" fmla="*/ 10800 h 21600"/>
              <a:gd name="T12" fmla="*/ 10744 w 21600"/>
              <a:gd name="T13" fmla="*/ 108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10744" y="10800"/>
                </a:moveTo>
                <a:cubicBezTo>
                  <a:pt x="10744" y="10769"/>
                  <a:pt x="10769" y="10744"/>
                  <a:pt x="10800" y="10744"/>
                </a:cubicBezTo>
                <a:cubicBezTo>
                  <a:pt x="10831" y="10744"/>
                  <a:pt x="10856" y="10769"/>
                  <a:pt x="10856" y="10800"/>
                </a:cubicBezTo>
                <a:lnTo>
                  <a:pt x="21600" y="10800"/>
                </a:lnTo>
                <a:cubicBezTo>
                  <a:pt x="21600" y="4835"/>
                  <a:pt x="16765" y="0"/>
                  <a:pt x="10800" y="0"/>
                </a:cubicBezTo>
                <a:cubicBezTo>
                  <a:pt x="4835" y="0"/>
                  <a:pt x="0" y="4835"/>
                  <a:pt x="0" y="10800"/>
                </a:cubicBezTo>
                <a:lnTo>
                  <a:pt x="10744" y="10800"/>
                </a:lnTo>
                <a:close/>
              </a:path>
            </a:pathLst>
          </a:custGeom>
          <a:gradFill rotWithShape="1">
            <a:gsLst>
              <a:gs pos="0">
                <a:schemeClr val="hlink">
                  <a:alpha val="56000"/>
                </a:schemeClr>
              </a:gs>
              <a:gs pos="100000">
                <a:srgbClr val="FFFFFF">
                  <a:alpha val="48000"/>
                </a:srgbClr>
              </a:gs>
            </a:gsLst>
            <a:lin ang="5400000" scaled="1"/>
          </a:gradFill>
          <a:ln>
            <a:noFill/>
          </a:ln>
          <a:extLst>
            <a:ext uri="{91240B29-F687-4F45-9708-019B960494DF}">
              <a14:hiddenLine xmlns:a14="http://schemas.microsoft.com/office/drawing/2010/main" w="0">
                <a:solidFill>
                  <a:srgbClr val="000000"/>
                </a:solidFill>
                <a:round/>
              </a14:hiddenLine>
            </a:ext>
          </a:extLst>
        </p:spPr>
        <p:txBody>
          <a:bodyPr/>
          <a:lstStyle/>
          <a:p>
            <a:pPr eaLnBrk="0" hangingPunct="0"/>
            <a:endParaRPr lang="zh-CN" altLang="en-US"/>
          </a:p>
        </p:txBody>
      </p:sp>
      <p:sp>
        <p:nvSpPr>
          <p:cNvPr id="20482" name="矩形 9219"/>
          <p:cNvSpPr>
            <a:spLocks noChangeArrowheads="1"/>
          </p:cNvSpPr>
          <p:nvPr/>
        </p:nvSpPr>
        <p:spPr bwMode="auto">
          <a:xfrm>
            <a:off x="1674813" y="1160463"/>
            <a:ext cx="1081087"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3600" b="1">
                <a:solidFill>
                  <a:srgbClr val="0000FF"/>
                </a:solidFill>
                <a:latin typeface="方正粗宋简体" charset="0"/>
                <a:ea typeface="方正粗宋简体" charset="0"/>
                <a:sym typeface="方正粗宋简体" charset="0"/>
              </a:rPr>
              <a:t>第</a:t>
            </a:r>
            <a:endParaRPr lang="en-US" altLang="zh-CN" sz="3600" b="1">
              <a:solidFill>
                <a:srgbClr val="0000FF"/>
              </a:solidFill>
              <a:latin typeface="方正粗宋简体" charset="0"/>
              <a:ea typeface="方正粗宋简体" charset="0"/>
              <a:sym typeface="方正粗宋简体" charset="0"/>
            </a:endParaRPr>
          </a:p>
          <a:p>
            <a:pPr algn="ctr"/>
            <a:r>
              <a:rPr lang="en-US" altLang="zh-CN" sz="3600" b="1">
                <a:solidFill>
                  <a:srgbClr val="0000FF"/>
                </a:solidFill>
                <a:latin typeface="方正粗宋简体" charset="0"/>
                <a:ea typeface="方正粗宋简体" charset="0"/>
                <a:sym typeface="方正粗宋简体" charset="0"/>
              </a:rPr>
              <a:t>4</a:t>
            </a:r>
            <a:endParaRPr lang="en-US" altLang="zh-CN" sz="3600" b="1">
              <a:solidFill>
                <a:srgbClr val="0000FF"/>
              </a:solidFill>
              <a:latin typeface="方正粗宋简体" charset="0"/>
              <a:ea typeface="方正粗宋简体" charset="0"/>
              <a:sym typeface="方正粗宋简体" charset="0"/>
            </a:endParaRPr>
          </a:p>
          <a:p>
            <a:pPr algn="ctr"/>
            <a:r>
              <a:rPr lang="zh-CN" altLang="en-US" sz="3600" b="1">
                <a:solidFill>
                  <a:srgbClr val="0000FF"/>
                </a:solidFill>
                <a:latin typeface="方正粗宋简体" charset="0"/>
                <a:ea typeface="方正粗宋简体" charset="0"/>
                <a:sym typeface="方正粗宋简体" charset="0"/>
              </a:rPr>
              <a:t>章</a:t>
            </a:r>
            <a:endParaRPr lang="zh-CN" altLang="en-US" sz="3600" b="1">
              <a:solidFill>
                <a:srgbClr val="0000FF"/>
              </a:solidFill>
              <a:latin typeface="方正粗宋简体" charset="0"/>
              <a:ea typeface="方正粗宋简体" charset="0"/>
              <a:sym typeface="方正粗宋简体" charset="0"/>
            </a:endParaRPr>
          </a:p>
        </p:txBody>
      </p:sp>
      <p:sp>
        <p:nvSpPr>
          <p:cNvPr id="39939" name="任意多边形 9228"/>
          <p:cNvSpPr>
            <a:spLocks noChangeArrowheads="1"/>
          </p:cNvSpPr>
          <p:nvPr/>
        </p:nvSpPr>
        <p:spPr bwMode="auto">
          <a:xfrm rot="6405277">
            <a:off x="-395288" y="1414463"/>
            <a:ext cx="4579937" cy="4529138"/>
          </a:xfrm>
          <a:custGeom>
            <a:avLst/>
            <a:gdLst>
              <a:gd name="T0" fmla="*/ 323 w 21600"/>
              <a:gd name="T1" fmla="*/ 10641 h 21600"/>
              <a:gd name="T2" fmla="*/ 10800 w 21600"/>
              <a:gd name="T3" fmla="*/ 322 h 21600"/>
              <a:gd name="T4" fmla="*/ 21277 w 21600"/>
              <a:gd name="T5" fmla="*/ 10640 h 21600"/>
              <a:gd name="T6" fmla="*/ 21598 w 21600"/>
              <a:gd name="T7" fmla="*/ 10636 h 21600"/>
              <a:gd name="T8" fmla="*/ 10798 w 21600"/>
              <a:gd name="T9" fmla="*/ -164 h 21600"/>
              <a:gd name="T10" fmla="*/ -1 w 21600"/>
              <a:gd name="T11" fmla="*/ 10472 h 21600"/>
            </a:gdLst>
            <a:ahLst/>
            <a:cxnLst>
              <a:cxn ang="0">
                <a:pos x="T0" y="T1"/>
              </a:cxn>
              <a:cxn ang="0">
                <a:pos x="T2" y="T3"/>
              </a:cxn>
              <a:cxn ang="0">
                <a:pos x="T4" y="T5"/>
              </a:cxn>
              <a:cxn ang="0">
                <a:pos x="T6" y="T7"/>
              </a:cxn>
              <a:cxn ang="0">
                <a:pos x="T8" y="T9"/>
              </a:cxn>
              <a:cxn ang="0">
                <a:pos x="T10" y="T11"/>
              </a:cxn>
            </a:cxnLst>
            <a:rect l="0" t="0" r="r" b="b"/>
            <a:pathLst>
              <a:path w="21600" h="21600">
                <a:moveTo>
                  <a:pt x="323" y="10641"/>
                </a:moveTo>
                <a:cubicBezTo>
                  <a:pt x="409" y="4927"/>
                  <a:pt x="5067" y="322"/>
                  <a:pt x="10800" y="322"/>
                </a:cubicBezTo>
                <a:cubicBezTo>
                  <a:pt x="16534" y="322"/>
                  <a:pt x="21192" y="4927"/>
                  <a:pt x="21277" y="10640"/>
                </a:cubicBezTo>
                <a:lnTo>
                  <a:pt x="21598" y="10636"/>
                </a:lnTo>
                <a:cubicBezTo>
                  <a:pt x="21509" y="4583"/>
                  <a:pt x="16708" y="-164"/>
                  <a:pt x="10798" y="-164"/>
                </a:cubicBezTo>
                <a:cubicBezTo>
                  <a:pt x="4888" y="-164"/>
                  <a:pt x="87" y="4583"/>
                  <a:pt x="-1" y="10472"/>
                </a:cubicBezTo>
                <a:close/>
              </a:path>
            </a:pathLst>
          </a:custGeom>
          <a:gradFill rotWithShape="1">
            <a:gsLst>
              <a:gs pos="0">
                <a:srgbClr val="C5C5C5"/>
              </a:gs>
              <a:gs pos="50000">
                <a:schemeClr val="bg2"/>
              </a:gs>
              <a:gs pos="100000">
                <a:srgbClr val="C5C5C5"/>
              </a:gs>
            </a:gsLst>
            <a:lin ang="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a:p>
        </p:txBody>
      </p:sp>
      <p:sp>
        <p:nvSpPr>
          <p:cNvPr id="20484" name="圆角矩形 9230"/>
          <p:cNvSpPr>
            <a:spLocks noChangeArrowheads="1"/>
          </p:cNvSpPr>
          <p:nvPr/>
        </p:nvSpPr>
        <p:spPr bwMode="auto">
          <a:xfrm>
            <a:off x="4356100" y="3495675"/>
            <a:ext cx="3094038" cy="509588"/>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zh-CN" altLang="en-US" b="1">
              <a:solidFill>
                <a:schemeClr val="tx2"/>
              </a:solidFill>
              <a:ea typeface="楷体_GB2312" pitchFamily="49" charset="-122"/>
            </a:endParaRPr>
          </a:p>
        </p:txBody>
      </p:sp>
      <p:sp>
        <p:nvSpPr>
          <p:cNvPr id="20485" name="圆角矩形 9234"/>
          <p:cNvSpPr>
            <a:spLocks noChangeArrowheads="1"/>
          </p:cNvSpPr>
          <p:nvPr/>
        </p:nvSpPr>
        <p:spPr bwMode="auto">
          <a:xfrm>
            <a:off x="3851275" y="1916113"/>
            <a:ext cx="3098800" cy="482600"/>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p>
            <a:pPr eaLnBrk="0" hangingPunct="0"/>
            <a:r>
              <a:rPr lang="en-US" altLang="zh-CN" b="1">
                <a:solidFill>
                  <a:schemeClr val="tx2"/>
                </a:solidFill>
                <a:ea typeface="楷体_GB2312" pitchFamily="49" charset="-122"/>
              </a:rPr>
              <a:t>  </a:t>
            </a:r>
            <a:r>
              <a:rPr lang="zh-CN" altLang="en-US" b="1">
                <a:solidFill>
                  <a:schemeClr val="tx2"/>
                </a:solidFill>
                <a:ea typeface="楷体_GB2312" pitchFamily="49" charset="-122"/>
              </a:rPr>
              <a:t> </a:t>
            </a:r>
            <a:endParaRPr lang="zh-CN" altLang="en-US" b="1">
              <a:solidFill>
                <a:schemeClr val="tx2"/>
              </a:solidFill>
              <a:ea typeface="楷体_GB2312" pitchFamily="49" charset="-122"/>
            </a:endParaRPr>
          </a:p>
        </p:txBody>
      </p:sp>
      <p:grpSp>
        <p:nvGrpSpPr>
          <p:cNvPr id="20486" name="组合 9235"/>
          <p:cNvGrpSpPr/>
          <p:nvPr/>
        </p:nvGrpSpPr>
        <p:grpSpPr bwMode="auto">
          <a:xfrm>
            <a:off x="3417888" y="1987550"/>
            <a:ext cx="361950" cy="361950"/>
            <a:chOff x="2078" y="1680"/>
            <a:chExt cx="1615" cy="1615"/>
          </a:xfrm>
        </p:grpSpPr>
        <p:sp>
          <p:nvSpPr>
            <p:cNvPr id="20487" name="椭圆 9236"/>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p>
              <a:endParaRPr lang="zh-CN" altLang="en-US" b="1"/>
            </a:p>
          </p:txBody>
        </p:sp>
        <p:sp>
          <p:nvSpPr>
            <p:cNvPr id="20488" name="椭圆 9237"/>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b="1"/>
            </a:p>
          </p:txBody>
        </p:sp>
        <p:sp>
          <p:nvSpPr>
            <p:cNvPr id="39946" name="椭圆 9238"/>
            <p:cNvSpPr>
              <a:spLocks noChangeArrowheads="1"/>
            </p:cNvSpPr>
            <p:nvPr/>
          </p:nvSpPr>
          <p:spPr bwMode="auto">
            <a:xfrm>
              <a:off x="2255" y="1857"/>
              <a:ext cx="1261"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1800" b="1"/>
            </a:p>
          </p:txBody>
        </p:sp>
        <p:sp>
          <p:nvSpPr>
            <p:cNvPr id="20490" name="椭圆 9239"/>
            <p:cNvSpPr>
              <a:spLocks noChangeArrowheads="1"/>
            </p:cNvSpPr>
            <p:nvPr/>
          </p:nvSpPr>
          <p:spPr bwMode="auto">
            <a:xfrm>
              <a:off x="2254" y="1856"/>
              <a:ext cx="1262" cy="1264"/>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p>
              <a:endParaRPr lang="zh-CN" altLang="en-US" b="1"/>
            </a:p>
          </p:txBody>
        </p:sp>
        <p:sp>
          <p:nvSpPr>
            <p:cNvPr id="39948" name="椭圆 9240"/>
            <p:cNvSpPr>
              <a:spLocks noChangeArrowheads="1"/>
            </p:cNvSpPr>
            <p:nvPr/>
          </p:nvSpPr>
          <p:spPr bwMode="auto">
            <a:xfrm>
              <a:off x="2340" y="1942"/>
              <a:ext cx="1091"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1800" b="1"/>
            </a:p>
          </p:txBody>
        </p:sp>
        <p:sp>
          <p:nvSpPr>
            <p:cNvPr id="20492" name="椭圆 9241"/>
            <p:cNvSpPr>
              <a:spLocks noChangeArrowheads="1"/>
            </p:cNvSpPr>
            <p:nvPr/>
          </p:nvSpPr>
          <p:spPr bwMode="auto">
            <a:xfrm>
              <a:off x="2337" y="1939"/>
              <a:ext cx="1096" cy="1098"/>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p>
              <a:endParaRPr lang="zh-CN" altLang="en-US" b="1"/>
            </a:p>
          </p:txBody>
        </p:sp>
      </p:grpSp>
      <p:grpSp>
        <p:nvGrpSpPr>
          <p:cNvPr id="20493" name="组合 9263"/>
          <p:cNvGrpSpPr/>
          <p:nvPr/>
        </p:nvGrpSpPr>
        <p:grpSpPr bwMode="auto">
          <a:xfrm>
            <a:off x="3946525" y="3571875"/>
            <a:ext cx="338138" cy="361950"/>
            <a:chOff x="2078" y="1680"/>
            <a:chExt cx="1615" cy="1615"/>
          </a:xfrm>
        </p:grpSpPr>
        <p:sp>
          <p:nvSpPr>
            <p:cNvPr id="20494" name="椭圆 9264"/>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p>
              <a:endParaRPr lang="zh-CN" altLang="en-US" b="1"/>
            </a:p>
          </p:txBody>
        </p:sp>
        <p:sp>
          <p:nvSpPr>
            <p:cNvPr id="20495" name="椭圆 9265"/>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b="1"/>
            </a:p>
          </p:txBody>
        </p:sp>
        <p:sp>
          <p:nvSpPr>
            <p:cNvPr id="39960" name="椭圆 9266"/>
            <p:cNvSpPr>
              <a:spLocks noChangeArrowheads="1"/>
            </p:cNvSpPr>
            <p:nvPr/>
          </p:nvSpPr>
          <p:spPr bwMode="auto">
            <a:xfrm>
              <a:off x="2252" y="1857"/>
              <a:ext cx="1266"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1800" b="1"/>
            </a:p>
          </p:txBody>
        </p:sp>
        <p:sp>
          <p:nvSpPr>
            <p:cNvPr id="20497" name="椭圆 9267"/>
            <p:cNvSpPr>
              <a:spLocks noChangeArrowheads="1"/>
            </p:cNvSpPr>
            <p:nvPr/>
          </p:nvSpPr>
          <p:spPr bwMode="auto">
            <a:xfrm>
              <a:off x="2254" y="1856"/>
              <a:ext cx="1262" cy="1264"/>
            </a:xfrm>
            <a:prstGeom prst="ellipse">
              <a:avLst/>
            </a:prstGeom>
            <a:gradFill rotWithShape="1">
              <a:gsLst>
                <a:gs pos="0">
                  <a:srgbClr val="000000"/>
                </a:gs>
                <a:gs pos="100000">
                  <a:srgbClr val="E35E23"/>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p>
              <a:endParaRPr lang="zh-CN" altLang="en-US" b="1"/>
            </a:p>
          </p:txBody>
        </p:sp>
        <p:sp>
          <p:nvSpPr>
            <p:cNvPr id="39962" name="椭圆 9268"/>
            <p:cNvSpPr>
              <a:spLocks noChangeArrowheads="1"/>
            </p:cNvSpPr>
            <p:nvPr/>
          </p:nvSpPr>
          <p:spPr bwMode="auto">
            <a:xfrm>
              <a:off x="2336" y="1942"/>
              <a:ext cx="1099"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1800" b="1"/>
            </a:p>
          </p:txBody>
        </p:sp>
        <p:sp>
          <p:nvSpPr>
            <p:cNvPr id="20499" name="椭圆 9269"/>
            <p:cNvSpPr>
              <a:spLocks noChangeArrowheads="1"/>
            </p:cNvSpPr>
            <p:nvPr/>
          </p:nvSpPr>
          <p:spPr bwMode="auto">
            <a:xfrm>
              <a:off x="2337" y="1939"/>
              <a:ext cx="1096" cy="1098"/>
            </a:xfrm>
            <a:prstGeom prst="ellipse">
              <a:avLst/>
            </a:prstGeom>
            <a:gradFill rotWithShape="1">
              <a:gsLst>
                <a:gs pos="0">
                  <a:srgbClr val="E35E23"/>
                </a:gs>
                <a:gs pos="100000">
                  <a:srgbClr val="6E2E11"/>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p>
              <a:endParaRPr lang="zh-CN" altLang="en-US" b="1"/>
            </a:p>
          </p:txBody>
        </p:sp>
      </p:grpSp>
      <p:sp>
        <p:nvSpPr>
          <p:cNvPr id="20500" name="矩形 9283"/>
          <p:cNvSpPr>
            <a:spLocks noChangeArrowheads="1"/>
          </p:cNvSpPr>
          <p:nvPr/>
        </p:nvSpPr>
        <p:spPr bwMode="auto">
          <a:xfrm>
            <a:off x="1403350" y="260350"/>
            <a:ext cx="620871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2800" b="1">
                <a:solidFill>
                  <a:srgbClr val="0000FF"/>
                </a:solidFill>
              </a:rPr>
              <a:t>第</a:t>
            </a:r>
            <a:r>
              <a:rPr lang="en-US" altLang="zh-CN" sz="2800" b="1">
                <a:solidFill>
                  <a:srgbClr val="0000FF"/>
                </a:solidFill>
              </a:rPr>
              <a:t>4</a:t>
            </a:r>
            <a:r>
              <a:rPr lang="zh-CN" altLang="en-US" sz="2800" b="1">
                <a:solidFill>
                  <a:srgbClr val="0000FF"/>
                </a:solidFill>
              </a:rPr>
              <a:t>章 </a:t>
            </a:r>
            <a:r>
              <a:rPr lang="en-US" altLang="zh-CN" sz="2800" b="1">
                <a:solidFill>
                  <a:srgbClr val="0000FF"/>
                </a:solidFill>
              </a:rPr>
              <a:t>ROS2</a:t>
            </a:r>
            <a:r>
              <a:rPr lang="zh-CN" altLang="zh-CN" sz="2800" b="1">
                <a:solidFill>
                  <a:srgbClr val="0000FF"/>
                </a:solidFill>
              </a:rPr>
              <a:t>机器人运动控制</a:t>
            </a:r>
            <a:endParaRPr lang="zh-CN" altLang="en-US" sz="2800" b="1">
              <a:solidFill>
                <a:srgbClr val="0000FF"/>
              </a:solidFill>
            </a:endParaRPr>
          </a:p>
        </p:txBody>
      </p:sp>
      <p:sp>
        <p:nvSpPr>
          <p:cNvPr id="21516" name="矩形 9284"/>
          <p:cNvSpPr>
            <a:spLocks noChangeArrowheads="1"/>
          </p:cNvSpPr>
          <p:nvPr/>
        </p:nvSpPr>
        <p:spPr bwMode="auto">
          <a:xfrm>
            <a:off x="4467225" y="3573463"/>
            <a:ext cx="2984500" cy="368300"/>
          </a:xfrm>
          <a:prstGeom prst="rect">
            <a:avLst/>
          </a:prstGeom>
          <a:noFill/>
          <a:ln>
            <a:noFill/>
          </a:ln>
        </p:spPr>
        <p:txBody>
          <a:bodyPr>
            <a:spAutoFit/>
          </a:bodyPr>
          <a:lstStyle/>
          <a:p>
            <a:r>
              <a:rPr lang="en-US" altLang="zh-CN" b="1">
                <a:solidFill>
                  <a:schemeClr val="tx2"/>
                </a:solidFill>
                <a:ea typeface="楷体_GB2312" pitchFamily="49" charset="-122"/>
              </a:rPr>
              <a:t>4.2 </a:t>
            </a:r>
            <a:r>
              <a:rPr lang="zh-CN" altLang="zh-CN" b="1">
                <a:latin typeface="Calibri" panose="020F0502020204030204" pitchFamily="34" charset="0"/>
              </a:rPr>
              <a:t>机器人运动控制的实现</a:t>
            </a:r>
            <a:endParaRPr lang="zh-CN" altLang="en-US" b="1">
              <a:solidFill>
                <a:schemeClr val="tx2"/>
              </a:solidFill>
              <a:ea typeface="楷体_GB2312" pitchFamily="49" charset="-122"/>
            </a:endParaRPr>
          </a:p>
        </p:txBody>
      </p:sp>
      <p:sp>
        <p:nvSpPr>
          <p:cNvPr id="21517" name="矩形 9284"/>
          <p:cNvSpPr>
            <a:spLocks noChangeArrowheads="1"/>
          </p:cNvSpPr>
          <p:nvPr/>
        </p:nvSpPr>
        <p:spPr bwMode="auto">
          <a:xfrm>
            <a:off x="3995738" y="1978025"/>
            <a:ext cx="2185987" cy="369888"/>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r>
              <a:rPr lang="en-US" altLang="zh-CN" sz="1800" b="1" dirty="0">
                <a:solidFill>
                  <a:schemeClr val="tx2"/>
                </a:solidFill>
                <a:ea typeface="楷体_GB2312" pitchFamily="49" charset="-122"/>
              </a:rPr>
              <a:t>4.1 </a:t>
            </a:r>
            <a:r>
              <a:rPr lang="zh-CN" altLang="zh-CN" sz="1800" b="1" kern="100" dirty="0">
                <a:latin typeface="Calibri" panose="020F0502020204030204" pitchFamily="34" charset="0"/>
                <a:cs typeface="Times New Roman" panose="02020603050405020304" pitchFamily="18" charset="0"/>
              </a:rPr>
              <a:t>速度消息包格式</a:t>
            </a:r>
            <a:endParaRPr lang="zh-CN" altLang="en-US" sz="1800" b="1" dirty="0">
              <a:solidFill>
                <a:schemeClr val="tx2"/>
              </a:solidFill>
              <a:ea typeface="楷体_GB2312" pitchFamily="49" charset="-122"/>
            </a:endParaRPr>
          </a:p>
        </p:txBody>
      </p:sp>
      <p:pic>
        <p:nvPicPr>
          <p:cNvPr id="38" name="图片 37"/>
          <p:cNvPicPr>
            <a:picLocks noChangeAspect="1"/>
          </p:cNvPicPr>
          <p:nvPr/>
        </p:nvPicPr>
        <p:blipFill>
          <a:blip r:embed="rId1">
            <a:duotone>
              <a:prstClr val="black"/>
              <a:srgbClr val="00B050">
                <a:tint val="45000"/>
                <a:satMod val="400000"/>
              </a:srgbClr>
            </a:duotone>
          </a:blip>
          <a:stretch>
            <a:fillRect/>
          </a:stretch>
        </p:blipFill>
        <p:spPr>
          <a:xfrm>
            <a:off x="3492673" y="4941168"/>
            <a:ext cx="335309" cy="365792"/>
          </a:xfrm>
          <a:prstGeom prst="rect">
            <a:avLst/>
          </a:prstGeom>
        </p:spPr>
      </p:pic>
      <p:sp>
        <p:nvSpPr>
          <p:cNvPr id="20504" name="圆角矩形 9232"/>
          <p:cNvSpPr>
            <a:spLocks noChangeArrowheads="1"/>
          </p:cNvSpPr>
          <p:nvPr/>
        </p:nvSpPr>
        <p:spPr bwMode="auto">
          <a:xfrm>
            <a:off x="3995738" y="4948238"/>
            <a:ext cx="3181350" cy="427037"/>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p>
            <a:pPr eaLnBrk="0" hangingPunct="0"/>
            <a:r>
              <a:rPr lang="en-US" altLang="zh-CN" b="1">
                <a:solidFill>
                  <a:srgbClr val="000000"/>
                </a:solidFill>
                <a:ea typeface="楷体_GB2312" pitchFamily="49" charset="-122"/>
              </a:rPr>
              <a:t>4.3 </a:t>
            </a:r>
            <a:r>
              <a:rPr lang="zh-CN" altLang="zh-CN" b="1"/>
              <a:t>本章小结</a:t>
            </a:r>
            <a:endParaRPr lang="zh-CN" altLang="en-US" b="1">
              <a:solidFill>
                <a:schemeClr val="tx2"/>
              </a:solidFill>
              <a:latin typeface="楷体_GB2312" pitchFamily="49" charset="-122"/>
              <a:ea typeface="楷体_GB2312" pitchFamily="49" charset="-122"/>
            </a:endParaRP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4.1  </a:t>
            </a:r>
            <a:r>
              <a:rPr lang="zh-CN" altLang="zh-CN" sz="2800" b="1"/>
              <a:t>速度消息包格式</a:t>
            </a:r>
            <a:endParaRPr lang="zh-CN" altLang="zh-CN" sz="2800" b="1"/>
          </a:p>
        </p:txBody>
      </p:sp>
      <p:sp>
        <p:nvSpPr>
          <p:cNvPr id="21506" name="文本框 2"/>
          <p:cNvSpPr txBox="1">
            <a:spLocks noChangeArrowheads="1"/>
          </p:cNvSpPr>
          <p:nvPr/>
        </p:nvSpPr>
        <p:spPr bwMode="auto">
          <a:xfrm>
            <a:off x="971550" y="1341438"/>
            <a:ext cx="7561263"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en-US" altLang="zh-CN">
                <a:latin typeface="Times New Roman" panose="02020603050405020304" pitchFamily="18" charset="0"/>
              </a:rPr>
              <a:t>        </a:t>
            </a:r>
            <a:r>
              <a:rPr lang="zh-CN" altLang="zh-CN">
                <a:latin typeface="Times New Roman" panose="02020603050405020304" pitchFamily="18" charset="0"/>
              </a:rPr>
              <a:t>对机器人的速度控制是通过向机器人的核心节点发送速度消息来实现的，这个消息的类型在</a:t>
            </a:r>
            <a:r>
              <a:rPr lang="en-US" altLang="zh-CN">
                <a:latin typeface="Times New Roman" panose="02020603050405020304" pitchFamily="18" charset="0"/>
              </a:rPr>
              <a:t>ROS</a:t>
            </a:r>
            <a:r>
              <a:rPr lang="zh-CN" altLang="zh-CN">
                <a:latin typeface="Times New Roman" panose="02020603050405020304" pitchFamily="18" charset="0"/>
              </a:rPr>
              <a:t>里已经有了定义，就是</a:t>
            </a:r>
            <a:r>
              <a:rPr lang="en-US" altLang="zh-CN">
                <a:latin typeface="Times New Roman" panose="02020603050405020304" pitchFamily="18" charset="0"/>
              </a:rPr>
              <a:t>geometry_msgs::Twist</a:t>
            </a:r>
            <a:r>
              <a:rPr lang="zh-CN" altLang="zh-CN">
                <a:latin typeface="Times New Roman" panose="02020603050405020304" pitchFamily="18" charset="0"/>
              </a:rPr>
              <a:t>。</a:t>
            </a:r>
            <a:endParaRPr lang="zh-CN" altLang="en-US"/>
          </a:p>
        </p:txBody>
      </p:sp>
      <p:pic>
        <p:nvPicPr>
          <p:cNvPr id="21507"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55650" y="2690813"/>
            <a:ext cx="52832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8738" y="2582863"/>
            <a:ext cx="1603375"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8738" y="4278313"/>
            <a:ext cx="182245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14"/>
          <p:cNvSpPr txBox="1">
            <a:spLocks noChangeArrowheads="1"/>
          </p:cNvSpPr>
          <p:nvPr/>
        </p:nvSpPr>
        <p:spPr bwMode="auto">
          <a:xfrm>
            <a:off x="827088" y="1341438"/>
            <a:ext cx="7777162" cy="869950"/>
          </a:xfrm>
          <a:prstGeom prst="rect">
            <a:avLst/>
          </a:prstGeom>
          <a:noFill/>
          <a:ln>
            <a:noFill/>
          </a:ln>
          <a:effectLst/>
        </p:spPr>
        <p:txBody>
          <a:bodyPr>
            <a:spAutoFit/>
          </a:bodyPr>
          <a:lstStyle/>
          <a:p>
            <a:pPr algn="just" eaLnBrk="0" hangingPunct="0">
              <a:lnSpc>
                <a:spcPct val="150000"/>
              </a:lnSpc>
              <a:spcBef>
                <a:spcPct val="20000"/>
              </a:spcBef>
            </a:pPr>
            <a:r>
              <a:rPr lang="zh-CN" altLang="en-US">
                <a:latin typeface="Times New Roman" panose="02020603050405020304" pitchFamily="18" charset="0"/>
              </a:rPr>
              <a:t>      本实例编程</a:t>
            </a:r>
            <a:r>
              <a:rPr lang="zh-CN" altLang="zh-CN">
                <a:latin typeface="Times New Roman" panose="02020603050405020304" pitchFamily="18" charset="0"/>
              </a:rPr>
              <a:t>实现一个发布者节点，如图所示，向</a:t>
            </a:r>
            <a:r>
              <a:rPr lang="en-US" altLang="zh-CN">
                <a:latin typeface="Times New Roman" panose="02020603050405020304" pitchFamily="18" charset="0"/>
              </a:rPr>
              <a:t>"/cmd_vel"</a:t>
            </a:r>
            <a:r>
              <a:rPr lang="zh-CN" altLang="zh-CN">
                <a:latin typeface="Times New Roman" panose="02020603050405020304" pitchFamily="18" charset="0"/>
              </a:rPr>
              <a:t>话题发布</a:t>
            </a:r>
            <a:r>
              <a:rPr lang="en-US" altLang="zh-CN">
                <a:latin typeface="Times New Roman" panose="02020603050405020304" pitchFamily="18" charset="0"/>
              </a:rPr>
              <a:t>geometry_msgs::Twist</a:t>
            </a:r>
            <a:r>
              <a:rPr lang="zh-CN" altLang="zh-CN">
                <a:latin typeface="Times New Roman" panose="02020603050405020304" pitchFamily="18" charset="0"/>
              </a:rPr>
              <a:t>类型的消息包。以此来实现对机器人运动速度的控制。</a:t>
            </a:r>
            <a:endParaRPr lang="zh-CN" altLang="zh-CN" sz="2000" b="1"/>
          </a:p>
        </p:txBody>
      </p:sp>
      <p:sp>
        <p:nvSpPr>
          <p:cNvPr id="22530"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4.2  </a:t>
            </a:r>
            <a:r>
              <a:rPr lang="zh-CN" altLang="zh-CN" sz="2800" b="1">
                <a:latin typeface="Times New Roman" panose="02020603050405020304" pitchFamily="18" charset="0"/>
              </a:rPr>
              <a:t>机器人运动控制的实现</a:t>
            </a:r>
            <a:endParaRPr lang="zh-CN" altLang="zh-CN" sz="2800" b="1"/>
          </a:p>
        </p:txBody>
      </p:sp>
      <p:pic>
        <p:nvPicPr>
          <p:cNvPr id="22531"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11413" y="2635250"/>
            <a:ext cx="3875087"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文本框 19"/>
          <p:cNvSpPr txBox="1">
            <a:spLocks noChangeArrowheads="1"/>
          </p:cNvSpPr>
          <p:nvPr/>
        </p:nvSpPr>
        <p:spPr bwMode="auto">
          <a:xfrm>
            <a:off x="3635375" y="5849938"/>
            <a:ext cx="4824413"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pPr>
            <a:endParaRPr lang="zh-CN" altLang="en-US" sz="1400" b="1">
              <a:latin typeface="楷体_GB2312" pitchFamily="49" charset="-122"/>
              <a:ea typeface="楷体_GB2312" pitchFamily="49" charset="-122"/>
            </a:endParaRP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4.2  </a:t>
            </a:r>
            <a:r>
              <a:rPr lang="zh-CN" altLang="zh-CN" sz="2800" b="1">
                <a:latin typeface="Times New Roman" panose="02020603050405020304" pitchFamily="18" charset="0"/>
              </a:rPr>
              <a:t>机器人运动控制的实现</a:t>
            </a:r>
            <a:endParaRPr lang="zh-CN" altLang="zh-CN" sz="2800" b="1"/>
          </a:p>
        </p:txBody>
      </p:sp>
      <p:graphicFrame>
        <p:nvGraphicFramePr>
          <p:cNvPr id="4" name="表格 3"/>
          <p:cNvGraphicFramePr>
            <a:graphicFrameLocks noGrp="1"/>
          </p:cNvGraphicFramePr>
          <p:nvPr/>
        </p:nvGraphicFramePr>
        <p:xfrm>
          <a:off x="755650" y="1803400"/>
          <a:ext cx="7704138" cy="487364"/>
        </p:xfrm>
        <a:graphic>
          <a:graphicData uri="http://schemas.openxmlformats.org/drawingml/2006/table">
            <a:tbl>
              <a:tblPr firstRow="1" firstCol="1" bandRow="1">
                <a:tableStyleId>{5C22544A-7EE6-4342-B048-85BDC9FD1C3A}</a:tableStyleId>
              </a:tblPr>
              <a:tblGrid>
                <a:gridCol w="7704138"/>
              </a:tblGrid>
              <a:tr h="243682">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cd ~/ros2_ws/</a:t>
                      </a:r>
                      <a:r>
                        <a:rPr lang="en-US" sz="1600" b="0" kern="0" dirty="0" err="1">
                          <a:solidFill>
                            <a:schemeClr val="tx1"/>
                          </a:solidFill>
                          <a:effectLst/>
                          <a:latin typeface="Times New Roman" panose="02020603050405020304" pitchFamily="18" charset="0"/>
                          <a:cs typeface="Times New Roman" panose="02020603050405020304" pitchFamily="18" charset="0"/>
                        </a:rPr>
                        <a:t>src</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1" marR="68571" marT="0" marB="0">
                    <a:solidFill>
                      <a:schemeClr val="bg2">
                        <a:lumMod val="20000"/>
                        <a:lumOff val="80000"/>
                      </a:schemeClr>
                    </a:solidFill>
                  </a:tcPr>
                </a:tc>
              </a:tr>
              <a:tr h="243682">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ros2 pkg create </a:t>
                      </a:r>
                      <a:r>
                        <a:rPr lang="en-US" sz="1600" b="0" kern="0" dirty="0" err="1">
                          <a:solidFill>
                            <a:schemeClr val="tx1"/>
                          </a:solidFill>
                          <a:effectLst/>
                          <a:latin typeface="Times New Roman" panose="02020603050405020304" pitchFamily="18" charset="0"/>
                          <a:cs typeface="Times New Roman" panose="02020603050405020304" pitchFamily="18" charset="0"/>
                        </a:rPr>
                        <a:t>vel_pkg</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1" marR="68571" marT="0" marB="0">
                    <a:solidFill>
                      <a:schemeClr val="bg2">
                        <a:lumMod val="20000"/>
                        <a:lumOff val="80000"/>
                      </a:schemeClr>
                    </a:solidFill>
                  </a:tcPr>
                </a:tc>
              </a:tr>
            </a:tbl>
          </a:graphicData>
        </a:graphic>
      </p:graphicFrame>
      <p:sp>
        <p:nvSpPr>
          <p:cNvPr id="23562" name="文本框 5"/>
          <p:cNvSpPr txBox="1">
            <a:spLocks noChangeArrowheads="1"/>
          </p:cNvSpPr>
          <p:nvPr/>
        </p:nvSpPr>
        <p:spPr bwMode="auto">
          <a:xfrm>
            <a:off x="647700" y="1296988"/>
            <a:ext cx="457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4.2.1 </a:t>
            </a:r>
            <a:r>
              <a:rPr lang="zh-CN" altLang="zh-CN" b="1">
                <a:latin typeface="Times New Roman" panose="02020603050405020304" pitchFamily="18" charset="0"/>
              </a:rPr>
              <a:t>编写速度控制程序</a:t>
            </a:r>
            <a:endParaRPr lang="zh-CN" altLang="zh-CN" sz="1400">
              <a:latin typeface="Calibri" panose="020F0502020204030204" pitchFamily="34" charset="0"/>
            </a:endParaRPr>
          </a:p>
        </p:txBody>
      </p:sp>
      <p:sp>
        <p:nvSpPr>
          <p:cNvPr id="23563" name="文本框 9"/>
          <p:cNvSpPr txBox="1">
            <a:spLocks noChangeArrowheads="1"/>
          </p:cNvSpPr>
          <p:nvPr/>
        </p:nvSpPr>
        <p:spPr bwMode="auto">
          <a:xfrm>
            <a:off x="755650" y="3224213"/>
            <a:ext cx="7704138" cy="2725737"/>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20000"/>
              </a:lnSpc>
            </a:pPr>
            <a:r>
              <a:rPr lang="en-US" altLang="zh-CN" sz="1600">
                <a:latin typeface="Times New Roman" panose="02020603050405020304" pitchFamily="18" charset="0"/>
              </a:rPr>
              <a:t>#include &lt;rclcpp/rclcpp.hpp&gt;</a:t>
            </a:r>
            <a:endParaRPr lang="zh-CN" altLang="zh-CN" sz="1600">
              <a:latin typeface="Calibri" panose="020F0502020204030204" pitchFamily="34" charset="0"/>
            </a:endParaRPr>
          </a:p>
          <a:p>
            <a:pPr algn="just" eaLnBrk="0" hangingPunct="0">
              <a:lnSpc>
                <a:spcPct val="120000"/>
              </a:lnSpc>
            </a:pPr>
            <a:r>
              <a:rPr lang="en-US" altLang="zh-CN" sz="1600">
                <a:latin typeface="Times New Roman" panose="02020603050405020304" pitchFamily="18" charset="0"/>
              </a:rPr>
              <a:t>#include &lt;geometry_msgs/msg/twist.hpp&gt;</a:t>
            </a:r>
            <a:endParaRPr lang="zh-CN" altLang="zh-CN" sz="1600">
              <a:latin typeface="Calibri" panose="020F0502020204030204" pitchFamily="34" charset="0"/>
            </a:endParaRPr>
          </a:p>
          <a:p>
            <a:pPr algn="just" eaLnBrk="0" hangingPunct="0">
              <a:lnSpc>
                <a:spcPct val="120000"/>
              </a:lnSpc>
            </a:pPr>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lnSpc>
                <a:spcPct val="120000"/>
              </a:lnSpc>
            </a:pPr>
            <a:r>
              <a:rPr lang="en-US" altLang="zh-CN" sz="1600">
                <a:latin typeface="Times New Roman" panose="02020603050405020304" pitchFamily="18" charset="0"/>
              </a:rPr>
              <a:t>int main(int argc, char** argv)</a:t>
            </a:r>
            <a:endParaRPr lang="zh-CN" altLang="zh-CN" sz="1600">
              <a:latin typeface="Calibri" panose="020F0502020204030204" pitchFamily="34" charset="0"/>
            </a:endParaRPr>
          </a:p>
          <a:p>
            <a:pPr algn="just" eaLnBrk="0" hangingPunct="0">
              <a:lnSpc>
                <a:spcPct val="120000"/>
              </a:lnSpc>
            </a:pPr>
            <a:r>
              <a:rPr lang="en-US" altLang="zh-CN" sz="1600">
                <a:latin typeface="Times New Roman" panose="02020603050405020304" pitchFamily="18" charset="0"/>
              </a:rPr>
              <a:t>{</a:t>
            </a:r>
            <a:endParaRPr lang="zh-CN" altLang="zh-CN" sz="1600">
              <a:latin typeface="Calibri" panose="020F0502020204030204" pitchFamily="34" charset="0"/>
            </a:endParaRPr>
          </a:p>
          <a:p>
            <a:pPr algn="just" eaLnBrk="0" hangingPunct="0">
              <a:lnSpc>
                <a:spcPct val="120000"/>
              </a:lnSpc>
            </a:pPr>
            <a:r>
              <a:rPr lang="en-US" altLang="zh-CN" sz="1600">
                <a:latin typeface="Times New Roman" panose="02020603050405020304" pitchFamily="18" charset="0"/>
              </a:rPr>
              <a:t>  rclcpp::init(argc, argv); </a:t>
            </a:r>
            <a:endParaRPr lang="zh-CN" altLang="zh-CN" sz="1600">
              <a:latin typeface="Calibri" panose="020F0502020204030204" pitchFamily="34" charset="0"/>
            </a:endParaRPr>
          </a:p>
          <a:p>
            <a:pPr algn="just" eaLnBrk="0" hangingPunct="0">
              <a:lnSpc>
                <a:spcPct val="120000"/>
              </a:lnSpc>
            </a:pPr>
            <a:r>
              <a:rPr lang="en-US" altLang="zh-CN" sz="1600">
                <a:latin typeface="Times New Roman" panose="02020603050405020304" pitchFamily="18" charset="0"/>
              </a:rPr>
              <a:t>  auto node = std::make_shared&lt;rclcpp::Node&gt;("velocity_command_node"); </a:t>
            </a:r>
            <a:endParaRPr lang="zh-CN" altLang="zh-CN" sz="1600">
              <a:latin typeface="Calibri" panose="020F0502020204030204" pitchFamily="34" charset="0"/>
            </a:endParaRPr>
          </a:p>
          <a:p>
            <a:pPr algn="just" eaLnBrk="0" hangingPunct="0">
              <a:lnSpc>
                <a:spcPct val="120000"/>
              </a:lnSpc>
            </a:pPr>
            <a:r>
              <a:rPr lang="en-US" altLang="zh-CN" sz="1600">
                <a:latin typeface="Times New Roman" panose="02020603050405020304" pitchFamily="18" charset="0"/>
              </a:rPr>
              <a:t>  auto vel_pub = node-&gt;create_publisher&lt;geometry_msgs::msg::Twist&gt;("/cmd_vel", 10);</a:t>
            </a:r>
            <a:endParaRPr lang="zh-CN" altLang="zh-CN" sz="1600">
              <a:latin typeface="Calibri" panose="020F0502020204030204" pitchFamily="34" charset="0"/>
            </a:endParaRPr>
          </a:p>
          <a:p>
            <a:pPr algn="just" eaLnBrk="0" hangingPunct="0">
              <a:lnSpc>
                <a:spcPct val="120000"/>
              </a:lnSpc>
            </a:pPr>
            <a:r>
              <a:rPr lang="en-US" altLang="zh-CN" sz="1600">
                <a:latin typeface="Times New Roman" panose="02020603050405020304" pitchFamily="18" charset="0"/>
              </a:rPr>
              <a:t> </a:t>
            </a:r>
            <a:endParaRPr lang="zh-CN" altLang="en-US" sz="1600"/>
          </a:p>
        </p:txBody>
      </p:sp>
      <p:sp>
        <p:nvSpPr>
          <p:cNvPr id="23564" name="文本框 12"/>
          <p:cNvSpPr txBox="1">
            <a:spLocks noChangeArrowheads="1"/>
          </p:cNvSpPr>
          <p:nvPr/>
        </p:nvSpPr>
        <p:spPr bwMode="auto">
          <a:xfrm>
            <a:off x="755650" y="2398713"/>
            <a:ext cx="47513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1</a:t>
            </a:r>
            <a:r>
              <a:rPr lang="zh-CN" altLang="zh-CN" sz="1600" b="1">
                <a:latin typeface="Times New Roman" panose="02020603050405020304" pitchFamily="18" charset="0"/>
              </a:rPr>
              <a:t>、编写节点代码</a:t>
            </a:r>
            <a:endParaRPr lang="zh-CN" altLang="zh-CN" sz="1600">
              <a:latin typeface="Calibri" panose="020F0502020204030204" pitchFamily="34" charset="0"/>
            </a:endParaRPr>
          </a:p>
        </p:txBody>
      </p:sp>
      <p:sp>
        <p:nvSpPr>
          <p:cNvPr id="23565" name="文本框 1"/>
          <p:cNvSpPr txBox="1">
            <a:spLocks noChangeArrowheads="1"/>
          </p:cNvSpPr>
          <p:nvPr/>
        </p:nvSpPr>
        <p:spPr bwMode="auto">
          <a:xfrm>
            <a:off x="468313" y="2690813"/>
            <a:ext cx="7704137"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eaLnBrk="0" hangingPunct="0">
              <a:defRPr>
                <a:solidFill>
                  <a:schemeClr val="tx1"/>
                </a:solidFill>
                <a:latin typeface="Arial" panose="020B0604020202020204" pitchFamily="34" charset="0"/>
                <a:ea typeface="SimSun" panose="02010600030101010101" pitchFamily="2" charset="-122"/>
              </a:defRPr>
            </a:lvl1pPr>
            <a:lvl2pPr eaLnBrk="0" hangingPunct="0">
              <a:defRPr>
                <a:solidFill>
                  <a:schemeClr val="tx1"/>
                </a:solidFill>
                <a:latin typeface="Arial" panose="020B0604020202020204" pitchFamily="34" charset="0"/>
                <a:ea typeface="SimSun" panose="02010600030101010101" pitchFamily="2" charset="-122"/>
              </a:defRPr>
            </a:lvl2pPr>
            <a:lvl3pPr eaLnBrk="0" hangingPunct="0">
              <a:defRPr>
                <a:solidFill>
                  <a:schemeClr val="tx1"/>
                </a:solidFill>
                <a:latin typeface="Arial" panose="020B0604020202020204" pitchFamily="34" charset="0"/>
                <a:ea typeface="SimSun" panose="02010600030101010101" pitchFamily="2" charset="-122"/>
              </a:defRPr>
            </a:lvl3pPr>
            <a:lvl4pPr eaLnBrk="0" hangingPunct="0">
              <a:defRPr>
                <a:solidFill>
                  <a:schemeClr val="tx1"/>
                </a:solidFill>
                <a:latin typeface="Arial" panose="020B0604020202020204" pitchFamily="34" charset="0"/>
                <a:ea typeface="SimSun" panose="02010600030101010101" pitchFamily="2" charset="-122"/>
              </a:defRPr>
            </a:lvl4pPr>
            <a:lvl5pPr eaLnBrk="0" hangingPunct="0">
              <a:defRPr>
                <a:solidFill>
                  <a:schemeClr val="tx1"/>
                </a:solidFill>
                <a:latin typeface="Arial" panose="020B0604020202020204" pitchFamily="34" charset="0"/>
                <a:ea typeface="SimSun" panose="02010600030101010101" pitchFamily="2" charset="-122"/>
              </a:defRPr>
            </a:lvl5pPr>
            <a:lvl6pPr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pPr>
            <a:r>
              <a:rPr lang="zh-CN" altLang="zh-CN" sz="1600">
                <a:solidFill>
                  <a:srgbClr val="000000"/>
                </a:solidFill>
                <a:latin typeface="Times New Roman" panose="02020603050405020304" pitchFamily="18" charset="0"/>
              </a:rPr>
              <a:t>在</a:t>
            </a:r>
            <a:r>
              <a:rPr lang="en-US" altLang="zh-CN" sz="1600">
                <a:solidFill>
                  <a:srgbClr val="000000"/>
                </a:solidFill>
                <a:latin typeface="Times New Roman" panose="02020603050405020304" pitchFamily="18" charset="0"/>
              </a:rPr>
              <a:t>VSCode</a:t>
            </a:r>
            <a:r>
              <a:rPr lang="zh-CN" altLang="zh-CN" sz="1600">
                <a:solidFill>
                  <a:srgbClr val="000000"/>
                </a:solidFill>
                <a:latin typeface="Times New Roman" panose="02020603050405020304" pitchFamily="18" charset="0"/>
              </a:rPr>
              <a:t>中找到</a:t>
            </a:r>
            <a:r>
              <a:rPr lang="en-US" altLang="zh-CN" sz="1600">
                <a:solidFill>
                  <a:srgbClr val="000000"/>
                </a:solidFill>
                <a:latin typeface="Times New Roman" panose="02020603050405020304" pitchFamily="18" charset="0"/>
              </a:rPr>
              <a:t>vel_pkg</a:t>
            </a:r>
            <a:r>
              <a:rPr lang="zh-CN" altLang="zh-CN" sz="1600">
                <a:solidFill>
                  <a:srgbClr val="000000"/>
                </a:solidFill>
                <a:latin typeface="Times New Roman" panose="02020603050405020304" pitchFamily="18" charset="0"/>
              </a:rPr>
              <a:t>软件包，</a:t>
            </a:r>
            <a:r>
              <a:rPr lang="zh-CN" altLang="en-US" sz="1600">
                <a:solidFill>
                  <a:srgbClr val="000000"/>
                </a:solidFill>
                <a:latin typeface="Times New Roman" panose="02020603050405020304" pitchFamily="18" charset="0"/>
              </a:rPr>
              <a:t>在</a:t>
            </a:r>
            <a:r>
              <a:rPr lang="zh-CN" altLang="zh-CN" sz="1600">
                <a:solidFill>
                  <a:srgbClr val="000000"/>
                </a:solidFill>
                <a:latin typeface="Times New Roman" panose="02020603050405020304" pitchFamily="18" charset="0"/>
              </a:rPr>
              <a:t> </a:t>
            </a:r>
            <a:r>
              <a:rPr lang="en-US" altLang="zh-CN" sz="1600">
                <a:solidFill>
                  <a:srgbClr val="000000"/>
                </a:solidFill>
                <a:latin typeface="Times New Roman" panose="02020603050405020304" pitchFamily="18" charset="0"/>
              </a:rPr>
              <a:t>“src”</a:t>
            </a:r>
            <a:r>
              <a:rPr lang="zh-CN" altLang="zh-CN" sz="1600">
                <a:solidFill>
                  <a:srgbClr val="000000"/>
                </a:solidFill>
                <a:latin typeface="Times New Roman" panose="02020603050405020304" pitchFamily="18" charset="0"/>
              </a:rPr>
              <a:t>文件夹新建文件</a:t>
            </a:r>
            <a:r>
              <a:rPr lang="zh-CN" altLang="en-US" sz="1600">
                <a:solidFill>
                  <a:srgbClr val="000000"/>
                </a:solidFill>
                <a:latin typeface="Times New Roman" panose="02020603050405020304" pitchFamily="18" charset="0"/>
              </a:rPr>
              <a:t>，命名为</a:t>
            </a:r>
            <a:r>
              <a:rPr lang="en-US" altLang="zh-CN" sz="1600">
                <a:solidFill>
                  <a:srgbClr val="000000"/>
                </a:solidFill>
                <a:latin typeface="Times New Roman" panose="02020603050405020304" pitchFamily="18" charset="0"/>
              </a:rPr>
              <a:t>“</a:t>
            </a:r>
            <a:r>
              <a:rPr lang="en-US" altLang="zh-CN" sz="1600">
                <a:latin typeface="Times New Roman" panose="02020603050405020304" pitchFamily="18" charset="0"/>
              </a:rPr>
              <a:t>vel_node.cpp</a:t>
            </a:r>
            <a:r>
              <a:rPr lang="en-US" altLang="zh-CN" sz="1600">
                <a:solidFill>
                  <a:srgbClr val="000000"/>
                </a:solidFill>
                <a:latin typeface="Times New Roman" panose="02020603050405020304" pitchFamily="18" charset="0"/>
              </a:rPr>
              <a:t>”</a:t>
            </a:r>
            <a:r>
              <a:rPr lang="zh-CN" altLang="en-US" sz="1600">
                <a:solidFill>
                  <a:srgbClr val="000000"/>
                </a:solidFill>
                <a:latin typeface="Times New Roman" panose="02020603050405020304" pitchFamily="18" charset="0"/>
              </a:rPr>
              <a:t>。</a:t>
            </a:r>
            <a:endParaRPr lang="zh-CN" altLang="zh-CN" sz="1600">
              <a:solidFill>
                <a:srgbClr val="000000"/>
              </a:solidFill>
              <a:latin typeface="Calibri" panose="020F0502020204030204" pitchFamily="34" charset="0"/>
            </a:endParaRP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4.2  </a:t>
            </a:r>
            <a:r>
              <a:rPr lang="zh-CN" altLang="zh-CN" sz="2800" b="1">
                <a:latin typeface="Times New Roman" panose="02020603050405020304" pitchFamily="18" charset="0"/>
              </a:rPr>
              <a:t>机器人运动控制的实现</a:t>
            </a:r>
            <a:endParaRPr lang="zh-CN" altLang="zh-CN" sz="2800" b="1"/>
          </a:p>
        </p:txBody>
      </p:sp>
      <p:sp>
        <p:nvSpPr>
          <p:cNvPr id="24578" name="文本框 9"/>
          <p:cNvSpPr txBox="1">
            <a:spLocks noChangeArrowheads="1"/>
          </p:cNvSpPr>
          <p:nvPr/>
        </p:nvSpPr>
        <p:spPr bwMode="auto">
          <a:xfrm>
            <a:off x="539750" y="1341438"/>
            <a:ext cx="8208963" cy="452437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en-US" altLang="zh-CN" sz="1600">
                <a:latin typeface="Times New Roman" panose="02020603050405020304" pitchFamily="18" charset="0"/>
              </a:rPr>
              <a:t> geometry_msgs::msg::Twist vel_msg;</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vel_msg.linear.x = 0.1;</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vel_msg.linear.y = 0.0;</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vel_msg.linear.z = 0.0;</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vel_msg.angular.x = 0.0;</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vel_msg.angular.y = 0.0;</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vel_msg.angular.z = 0.0;</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rclcpp::Rate loop_rate(30);</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while (rclcpp::ok())</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vel_pub-&gt;publish(vel_msg);</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loop_rate.sleep();</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rclcpp::shutdown();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return 0;</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 </a:t>
            </a:r>
            <a:endParaRPr lang="zh-CN" altLang="en-US" sz="1600"/>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4.2  </a:t>
            </a:r>
            <a:r>
              <a:rPr lang="zh-CN" altLang="zh-CN" sz="2800" b="1">
                <a:latin typeface="Times New Roman" panose="02020603050405020304" pitchFamily="18" charset="0"/>
              </a:rPr>
              <a:t>机器人运动控制的实现</a:t>
            </a:r>
            <a:endParaRPr lang="zh-CN" altLang="zh-CN" sz="2800" b="1"/>
          </a:p>
        </p:txBody>
      </p:sp>
      <p:graphicFrame>
        <p:nvGraphicFramePr>
          <p:cNvPr id="2" name="表格 1"/>
          <p:cNvGraphicFramePr>
            <a:graphicFrameLocks noGrp="1"/>
          </p:cNvGraphicFramePr>
          <p:nvPr/>
        </p:nvGraphicFramePr>
        <p:xfrm>
          <a:off x="847725" y="1827213"/>
          <a:ext cx="7416800" cy="1752600"/>
        </p:xfrm>
        <a:graphic>
          <a:graphicData uri="http://schemas.openxmlformats.org/drawingml/2006/table">
            <a:tbl>
              <a:tblPr firstRow="1" firstCol="1" bandRow="1">
                <a:tableStyleId>{5C22544A-7EE6-4342-B048-85BDC9FD1C3A}</a:tableStyleId>
              </a:tblPr>
              <a:tblGrid>
                <a:gridCol w="7416800"/>
              </a:tblGrid>
              <a:tr h="584200">
                <a:tc>
                  <a:txBody>
                    <a:bodyPr/>
                    <a:lstStyle/>
                    <a:p>
                      <a:pPr algn="just">
                        <a:lnSpc>
                          <a:spcPct val="120000"/>
                        </a:lnSpc>
                      </a:pPr>
                      <a:r>
                        <a:rPr lang="en-US" sz="1700" b="0" kern="0" dirty="0" err="1">
                          <a:solidFill>
                            <a:schemeClr val="tx1"/>
                          </a:solidFill>
                          <a:effectLst/>
                          <a:latin typeface="Times New Roman" panose="02020603050405020304" pitchFamily="18" charset="0"/>
                          <a:cs typeface="Times New Roman" panose="02020603050405020304" pitchFamily="18" charset="0"/>
                        </a:rPr>
                        <a:t>find_package</a:t>
                      </a:r>
                      <a:r>
                        <a:rPr lang="en-US" sz="1700" b="0" kern="0" dirty="0">
                          <a:solidFill>
                            <a:schemeClr val="tx1"/>
                          </a:solidFill>
                          <a:effectLst/>
                          <a:latin typeface="Times New Roman" panose="02020603050405020304" pitchFamily="18" charset="0"/>
                          <a:cs typeface="Times New Roman" panose="02020603050405020304" pitchFamily="18" charset="0"/>
                        </a:rPr>
                        <a:t>(</a:t>
                      </a:r>
                      <a:r>
                        <a:rPr lang="en-US" sz="1700" b="0" kern="0" dirty="0" err="1">
                          <a:solidFill>
                            <a:schemeClr val="tx1"/>
                          </a:solidFill>
                          <a:effectLst/>
                          <a:latin typeface="Times New Roman" panose="02020603050405020304" pitchFamily="18" charset="0"/>
                          <a:cs typeface="Times New Roman" panose="02020603050405020304" pitchFamily="18" charset="0"/>
                        </a:rPr>
                        <a:t>rclcpp</a:t>
                      </a:r>
                      <a:r>
                        <a:rPr lang="en-US" sz="1700" b="0" kern="0" dirty="0">
                          <a:solidFill>
                            <a:schemeClr val="tx1"/>
                          </a:solidFill>
                          <a:effectLst/>
                          <a:latin typeface="Times New Roman" panose="02020603050405020304" pitchFamily="18" charset="0"/>
                          <a:cs typeface="Times New Roman" panose="02020603050405020304" pitchFamily="18" charset="0"/>
                        </a:rPr>
                        <a:t> REQUIRED) </a:t>
                      </a:r>
                      <a:endParaRPr lang="zh-CN" sz="1700" b="0" kern="100" dirty="0">
                        <a:solidFill>
                          <a:schemeClr val="tx1"/>
                        </a:solidFill>
                        <a:effectLst/>
                        <a:latin typeface="Times New Roman" panose="02020603050405020304" pitchFamily="18" charset="0"/>
                        <a:cs typeface="Times New Roman" panose="02020603050405020304" pitchFamily="18" charset="0"/>
                      </a:endParaRPr>
                    </a:p>
                    <a:p>
                      <a:pPr algn="just">
                        <a:lnSpc>
                          <a:spcPct val="120000"/>
                        </a:lnSpc>
                      </a:pPr>
                      <a:r>
                        <a:rPr lang="en-US" sz="1700" b="0" kern="0" dirty="0" err="1">
                          <a:solidFill>
                            <a:schemeClr val="tx1"/>
                          </a:solidFill>
                          <a:effectLst/>
                          <a:latin typeface="Times New Roman" panose="02020603050405020304" pitchFamily="18" charset="0"/>
                          <a:cs typeface="Times New Roman" panose="02020603050405020304" pitchFamily="18" charset="0"/>
                        </a:rPr>
                        <a:t>find_package</a:t>
                      </a:r>
                      <a:r>
                        <a:rPr lang="en-US" sz="1700" b="0" kern="0" dirty="0">
                          <a:solidFill>
                            <a:schemeClr val="tx1"/>
                          </a:solidFill>
                          <a:effectLst/>
                          <a:latin typeface="Times New Roman" panose="02020603050405020304" pitchFamily="18" charset="0"/>
                          <a:cs typeface="Times New Roman" panose="02020603050405020304" pitchFamily="18" charset="0"/>
                        </a:rPr>
                        <a:t>(</a:t>
                      </a:r>
                      <a:r>
                        <a:rPr lang="en-US" sz="1700" b="0" kern="0" dirty="0" err="1">
                          <a:solidFill>
                            <a:schemeClr val="tx1"/>
                          </a:solidFill>
                          <a:effectLst/>
                          <a:latin typeface="Times New Roman" panose="02020603050405020304" pitchFamily="18" charset="0"/>
                          <a:cs typeface="Times New Roman" panose="02020603050405020304" pitchFamily="18" charset="0"/>
                        </a:rPr>
                        <a:t>geometry_msgs</a:t>
                      </a:r>
                      <a:r>
                        <a:rPr lang="en-US" sz="1700" b="0" kern="0" dirty="0">
                          <a:solidFill>
                            <a:schemeClr val="tx1"/>
                          </a:solidFill>
                          <a:effectLst/>
                          <a:latin typeface="Times New Roman" panose="02020603050405020304" pitchFamily="18" charset="0"/>
                          <a:cs typeface="Times New Roman" panose="02020603050405020304" pitchFamily="18" charset="0"/>
                        </a:rPr>
                        <a:t> REQUIRED)</a:t>
                      </a:r>
                      <a:endParaRPr lang="zh-CN" sz="17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584200">
                <a:tc>
                  <a:txBody>
                    <a:bodyPr/>
                    <a:lstStyle/>
                    <a:p>
                      <a:pPr algn="just">
                        <a:lnSpc>
                          <a:spcPct val="120000"/>
                        </a:lnSpc>
                      </a:pPr>
                      <a:r>
                        <a:rPr lang="en-US" sz="1700" b="0" kern="0" dirty="0" err="1">
                          <a:solidFill>
                            <a:schemeClr val="tx1"/>
                          </a:solidFill>
                          <a:effectLst/>
                          <a:latin typeface="Times New Roman" panose="02020603050405020304" pitchFamily="18" charset="0"/>
                          <a:cs typeface="Times New Roman" panose="02020603050405020304" pitchFamily="18" charset="0"/>
                        </a:rPr>
                        <a:t>add_executable</a:t>
                      </a:r>
                      <a:r>
                        <a:rPr lang="en-US" sz="1700" b="0" kern="0" dirty="0">
                          <a:solidFill>
                            <a:schemeClr val="tx1"/>
                          </a:solidFill>
                          <a:effectLst/>
                          <a:latin typeface="Times New Roman" panose="02020603050405020304" pitchFamily="18" charset="0"/>
                          <a:cs typeface="Times New Roman" panose="02020603050405020304" pitchFamily="18" charset="0"/>
                        </a:rPr>
                        <a:t>(</a:t>
                      </a:r>
                      <a:r>
                        <a:rPr lang="en-US" sz="1700" b="0" kern="0" dirty="0" err="1">
                          <a:solidFill>
                            <a:schemeClr val="tx1"/>
                          </a:solidFill>
                          <a:effectLst/>
                          <a:latin typeface="Times New Roman" panose="02020603050405020304" pitchFamily="18" charset="0"/>
                          <a:cs typeface="Times New Roman" panose="02020603050405020304" pitchFamily="18" charset="0"/>
                        </a:rPr>
                        <a:t>vel_node</a:t>
                      </a:r>
                      <a:r>
                        <a:rPr lang="en-US" sz="1700" b="0" kern="0" dirty="0">
                          <a:solidFill>
                            <a:schemeClr val="tx1"/>
                          </a:solidFill>
                          <a:effectLst/>
                          <a:latin typeface="Times New Roman" panose="02020603050405020304" pitchFamily="18" charset="0"/>
                          <a:cs typeface="Times New Roman" panose="02020603050405020304" pitchFamily="18" charset="0"/>
                        </a:rPr>
                        <a:t> </a:t>
                      </a:r>
                      <a:r>
                        <a:rPr lang="en-US" sz="1700" b="0" kern="0" dirty="0" err="1">
                          <a:solidFill>
                            <a:schemeClr val="tx1"/>
                          </a:solidFill>
                          <a:effectLst/>
                          <a:latin typeface="Times New Roman" panose="02020603050405020304" pitchFamily="18" charset="0"/>
                          <a:cs typeface="Times New Roman" panose="02020603050405020304" pitchFamily="18" charset="0"/>
                        </a:rPr>
                        <a:t>src</a:t>
                      </a:r>
                      <a:r>
                        <a:rPr lang="en-US" sz="1700" b="0" kern="0" dirty="0">
                          <a:solidFill>
                            <a:schemeClr val="tx1"/>
                          </a:solidFill>
                          <a:effectLst/>
                          <a:latin typeface="Times New Roman" panose="02020603050405020304" pitchFamily="18" charset="0"/>
                          <a:cs typeface="Times New Roman" panose="02020603050405020304" pitchFamily="18" charset="0"/>
                        </a:rPr>
                        <a:t>/vel_node.cpp)</a:t>
                      </a:r>
                      <a:endParaRPr lang="zh-CN" sz="1700" b="0" kern="100" dirty="0">
                        <a:solidFill>
                          <a:schemeClr val="tx1"/>
                        </a:solidFill>
                        <a:effectLst/>
                        <a:latin typeface="Times New Roman" panose="02020603050405020304" pitchFamily="18" charset="0"/>
                        <a:cs typeface="Times New Roman" panose="02020603050405020304" pitchFamily="18" charset="0"/>
                      </a:endParaRPr>
                    </a:p>
                    <a:p>
                      <a:pPr algn="just">
                        <a:lnSpc>
                          <a:spcPct val="120000"/>
                        </a:lnSpc>
                      </a:pPr>
                      <a:r>
                        <a:rPr lang="en-US" sz="1700" b="0" kern="0" dirty="0" err="1">
                          <a:solidFill>
                            <a:schemeClr val="tx1"/>
                          </a:solidFill>
                          <a:effectLst/>
                          <a:latin typeface="Times New Roman" panose="02020603050405020304" pitchFamily="18" charset="0"/>
                          <a:cs typeface="Times New Roman" panose="02020603050405020304" pitchFamily="18" charset="0"/>
                        </a:rPr>
                        <a:t>ament_target_dependencies</a:t>
                      </a:r>
                      <a:r>
                        <a:rPr lang="en-US" sz="1700" b="0" kern="0" dirty="0">
                          <a:solidFill>
                            <a:schemeClr val="tx1"/>
                          </a:solidFill>
                          <a:effectLst/>
                          <a:latin typeface="Times New Roman" panose="02020603050405020304" pitchFamily="18" charset="0"/>
                          <a:cs typeface="Times New Roman" panose="02020603050405020304" pitchFamily="18" charset="0"/>
                        </a:rPr>
                        <a:t>(</a:t>
                      </a:r>
                      <a:r>
                        <a:rPr lang="en-US" sz="1700" b="0" kern="0" dirty="0" err="1">
                          <a:solidFill>
                            <a:schemeClr val="tx1"/>
                          </a:solidFill>
                          <a:effectLst/>
                          <a:latin typeface="Times New Roman" panose="02020603050405020304" pitchFamily="18" charset="0"/>
                          <a:cs typeface="Times New Roman" panose="02020603050405020304" pitchFamily="18" charset="0"/>
                        </a:rPr>
                        <a:t>vel_node</a:t>
                      </a:r>
                      <a:r>
                        <a:rPr lang="en-US" sz="1700" b="0" kern="0" dirty="0">
                          <a:solidFill>
                            <a:schemeClr val="tx1"/>
                          </a:solidFill>
                          <a:effectLst/>
                          <a:latin typeface="Times New Roman" panose="02020603050405020304" pitchFamily="18" charset="0"/>
                          <a:cs typeface="Times New Roman" panose="02020603050405020304" pitchFamily="18" charset="0"/>
                        </a:rPr>
                        <a:t> "</a:t>
                      </a:r>
                      <a:r>
                        <a:rPr lang="en-US" sz="1700" b="0" kern="0" dirty="0" err="1">
                          <a:solidFill>
                            <a:schemeClr val="tx1"/>
                          </a:solidFill>
                          <a:effectLst/>
                          <a:latin typeface="Times New Roman" panose="02020603050405020304" pitchFamily="18" charset="0"/>
                          <a:cs typeface="Times New Roman" panose="02020603050405020304" pitchFamily="18" charset="0"/>
                        </a:rPr>
                        <a:t>rclcpp</a:t>
                      </a:r>
                      <a:r>
                        <a:rPr lang="en-US" sz="1700" b="0" kern="0" dirty="0">
                          <a:solidFill>
                            <a:schemeClr val="tx1"/>
                          </a:solidFill>
                          <a:effectLst/>
                          <a:latin typeface="Times New Roman" panose="02020603050405020304" pitchFamily="18" charset="0"/>
                          <a:cs typeface="Times New Roman" panose="02020603050405020304" pitchFamily="18" charset="0"/>
                        </a:rPr>
                        <a:t>" "</a:t>
                      </a:r>
                      <a:r>
                        <a:rPr lang="en-US" sz="1700" b="0" kern="0" dirty="0" err="1">
                          <a:solidFill>
                            <a:schemeClr val="tx1"/>
                          </a:solidFill>
                          <a:effectLst/>
                          <a:latin typeface="Times New Roman" panose="02020603050405020304" pitchFamily="18" charset="0"/>
                          <a:cs typeface="Times New Roman" panose="02020603050405020304" pitchFamily="18" charset="0"/>
                        </a:rPr>
                        <a:t>geometry_msgs</a:t>
                      </a:r>
                      <a:r>
                        <a:rPr lang="en-US" sz="1700" b="0" kern="0" dirty="0">
                          <a:solidFill>
                            <a:schemeClr val="tx1"/>
                          </a:solidFill>
                          <a:effectLst/>
                          <a:latin typeface="Times New Roman" panose="02020603050405020304" pitchFamily="18" charset="0"/>
                          <a:cs typeface="Times New Roman" panose="02020603050405020304" pitchFamily="18" charset="0"/>
                        </a:rPr>
                        <a:t>")</a:t>
                      </a:r>
                      <a:endParaRPr lang="zh-CN" sz="17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r h="584200">
                <a:tc>
                  <a:txBody>
                    <a:bodyPr/>
                    <a:lstStyle/>
                    <a:p>
                      <a:pPr algn="just">
                        <a:lnSpc>
                          <a:spcPct val="120000"/>
                        </a:lnSpc>
                      </a:pPr>
                      <a:r>
                        <a:rPr lang="en-US" sz="1700" b="0" kern="0" dirty="0">
                          <a:solidFill>
                            <a:schemeClr val="tx1"/>
                          </a:solidFill>
                          <a:effectLst/>
                          <a:latin typeface="Times New Roman" panose="02020603050405020304" pitchFamily="18" charset="0"/>
                          <a:cs typeface="Times New Roman" panose="02020603050405020304" pitchFamily="18" charset="0"/>
                        </a:rPr>
                        <a:t>install(TARGETS  </a:t>
                      </a:r>
                      <a:r>
                        <a:rPr lang="en-US" sz="1700" b="0" kern="0" dirty="0" err="1">
                          <a:solidFill>
                            <a:schemeClr val="tx1"/>
                          </a:solidFill>
                          <a:effectLst/>
                          <a:latin typeface="Times New Roman" panose="02020603050405020304" pitchFamily="18" charset="0"/>
                          <a:cs typeface="Times New Roman" panose="02020603050405020304" pitchFamily="18" charset="0"/>
                        </a:rPr>
                        <a:t>vel_node</a:t>
                      </a:r>
                      <a:endParaRPr lang="zh-CN" sz="1700" b="0" kern="100" dirty="0">
                        <a:solidFill>
                          <a:schemeClr val="tx1"/>
                        </a:solidFill>
                        <a:effectLst/>
                        <a:latin typeface="Times New Roman" panose="02020603050405020304" pitchFamily="18" charset="0"/>
                        <a:cs typeface="Times New Roman" panose="02020603050405020304" pitchFamily="18" charset="0"/>
                      </a:endParaRPr>
                    </a:p>
                    <a:p>
                      <a:pPr algn="just">
                        <a:lnSpc>
                          <a:spcPct val="120000"/>
                        </a:lnSpc>
                      </a:pPr>
                      <a:r>
                        <a:rPr lang="en-US" sz="1700" b="0" kern="0" dirty="0">
                          <a:solidFill>
                            <a:schemeClr val="tx1"/>
                          </a:solidFill>
                          <a:effectLst/>
                          <a:latin typeface="Times New Roman" panose="02020603050405020304" pitchFamily="18" charset="0"/>
                          <a:cs typeface="Times New Roman" panose="02020603050405020304" pitchFamily="18" charset="0"/>
                        </a:rPr>
                        <a:t>DESTINATION  lib/${PROJECT_NAME})</a:t>
                      </a:r>
                      <a:endParaRPr lang="zh-CN" sz="17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solidFill>
                      <a:schemeClr val="bg2">
                        <a:lumMod val="20000"/>
                        <a:lumOff val="80000"/>
                      </a:schemeClr>
                    </a:solidFill>
                  </a:tcPr>
                </a:tc>
              </a:tr>
            </a:tbl>
          </a:graphicData>
        </a:graphic>
      </p:graphicFrame>
      <p:sp>
        <p:nvSpPr>
          <p:cNvPr id="25612" name="文本框 3"/>
          <p:cNvSpPr txBox="1">
            <a:spLocks noChangeArrowheads="1"/>
          </p:cNvSpPr>
          <p:nvPr/>
        </p:nvSpPr>
        <p:spPr bwMode="auto">
          <a:xfrm>
            <a:off x="842963" y="4119563"/>
            <a:ext cx="7416800" cy="58420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en-US" altLang="zh-CN" sz="1600">
                <a:latin typeface="Times New Roman" panose="02020603050405020304" pitchFamily="18" charset="0"/>
              </a:rPr>
              <a:t>&lt;depend&gt;rclcpp&lt;/depend&gt;</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&lt;depend&gt;geometry_msgs&lt;/depend&gt;</a:t>
            </a:r>
            <a:endParaRPr lang="zh-CN" altLang="en-US" sz="1600"/>
          </a:p>
        </p:txBody>
      </p:sp>
      <p:sp>
        <p:nvSpPr>
          <p:cNvPr id="25613" name="文本框 6"/>
          <p:cNvSpPr txBox="1">
            <a:spLocks noChangeArrowheads="1"/>
          </p:cNvSpPr>
          <p:nvPr/>
        </p:nvSpPr>
        <p:spPr bwMode="auto">
          <a:xfrm>
            <a:off x="755650" y="1484313"/>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2</a:t>
            </a:r>
            <a:r>
              <a:rPr lang="zh-CN" altLang="zh-CN" sz="1600" b="1">
                <a:latin typeface="Times New Roman" panose="02020603050405020304" pitchFamily="18" charset="0"/>
              </a:rPr>
              <a:t>、设置编译规则</a:t>
            </a:r>
            <a:endParaRPr lang="zh-CN" altLang="zh-CN" sz="1600">
              <a:latin typeface="Calibri" panose="020F0502020204030204" pitchFamily="34" charset="0"/>
            </a:endParaRPr>
          </a:p>
        </p:txBody>
      </p:sp>
      <p:sp>
        <p:nvSpPr>
          <p:cNvPr id="25614" name="文本框 8"/>
          <p:cNvSpPr txBox="1">
            <a:spLocks noChangeArrowheads="1"/>
          </p:cNvSpPr>
          <p:nvPr/>
        </p:nvSpPr>
        <p:spPr bwMode="auto">
          <a:xfrm>
            <a:off x="798513" y="3781425"/>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3</a:t>
            </a:r>
            <a:r>
              <a:rPr lang="zh-CN" altLang="zh-CN" sz="1600" b="1">
                <a:latin typeface="Times New Roman" panose="02020603050405020304" pitchFamily="18" charset="0"/>
              </a:rPr>
              <a:t>、修改软件包信息</a:t>
            </a:r>
            <a:endParaRPr lang="zh-CN" altLang="zh-CN" sz="1600">
              <a:latin typeface="Calibri" panose="020F0502020204030204" pitchFamily="34" charset="0"/>
            </a:endParaRPr>
          </a:p>
        </p:txBody>
      </p:sp>
      <p:sp>
        <p:nvSpPr>
          <p:cNvPr id="25615" name="文本框 11"/>
          <p:cNvSpPr txBox="1">
            <a:spLocks noChangeArrowheads="1"/>
          </p:cNvSpPr>
          <p:nvPr/>
        </p:nvSpPr>
        <p:spPr bwMode="auto">
          <a:xfrm>
            <a:off x="798513" y="4911725"/>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4</a:t>
            </a:r>
            <a:r>
              <a:rPr lang="zh-CN" altLang="zh-CN" sz="1600" b="1">
                <a:latin typeface="Times New Roman" panose="02020603050405020304" pitchFamily="18" charset="0"/>
              </a:rPr>
              <a:t>、编译软件包</a:t>
            </a:r>
            <a:endParaRPr lang="zh-CN" altLang="zh-CN" sz="1600">
              <a:latin typeface="Calibri" panose="020F0502020204030204" pitchFamily="34" charset="0"/>
            </a:endParaRPr>
          </a:p>
        </p:txBody>
      </p:sp>
      <p:graphicFrame>
        <p:nvGraphicFramePr>
          <p:cNvPr id="14" name="表格 13"/>
          <p:cNvGraphicFramePr>
            <a:graphicFrameLocks noGrp="1"/>
          </p:cNvGraphicFramePr>
          <p:nvPr/>
        </p:nvGraphicFramePr>
        <p:xfrm>
          <a:off x="842963" y="5272088"/>
          <a:ext cx="7412037" cy="487362"/>
        </p:xfrm>
        <a:graphic>
          <a:graphicData uri="http://schemas.openxmlformats.org/drawingml/2006/table">
            <a:tbl>
              <a:tblPr firstRow="1" firstCol="1" bandRow="1">
                <a:tableStyleId>{5C22544A-7EE6-4342-B048-85BDC9FD1C3A}</a:tableStyleId>
              </a:tblPr>
              <a:tblGrid>
                <a:gridCol w="7412037"/>
              </a:tblGrid>
              <a:tr h="243681">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cd ~/ros2_ws</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5" marR="68585" marT="0" marB="0">
                    <a:solidFill>
                      <a:schemeClr val="bg2">
                        <a:lumMod val="20000"/>
                        <a:lumOff val="80000"/>
                      </a:schemeClr>
                    </a:solidFill>
                  </a:tcPr>
                </a:tc>
              </a:tr>
              <a:tr h="243681">
                <a:tc>
                  <a:txBody>
                    <a:bodyPr/>
                    <a:lstStyle/>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colcon</a:t>
                      </a:r>
                      <a:r>
                        <a:rPr lang="en-US" sz="1600" b="0" kern="0" dirty="0">
                          <a:solidFill>
                            <a:schemeClr val="tx1"/>
                          </a:solidFill>
                          <a:effectLst/>
                          <a:latin typeface="Times New Roman" panose="02020603050405020304" pitchFamily="18" charset="0"/>
                          <a:cs typeface="Times New Roman" panose="02020603050405020304" pitchFamily="18" charset="0"/>
                        </a:rPr>
                        <a:t> build</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5" marR="68585" marT="0" marB="0">
                    <a:solidFill>
                      <a:schemeClr val="bg2">
                        <a:lumMod val="20000"/>
                        <a:lumOff val="80000"/>
                      </a:schemeClr>
                    </a:solidFill>
                  </a:tcPr>
                </a:tc>
              </a:tr>
            </a:tbl>
          </a:graphicData>
        </a:graphic>
      </p:graphicFrame>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4.2  </a:t>
            </a:r>
            <a:r>
              <a:rPr lang="zh-CN" altLang="zh-CN" sz="2800" b="1">
                <a:latin typeface="Times New Roman" panose="02020603050405020304" pitchFamily="18" charset="0"/>
              </a:rPr>
              <a:t>机器人运动控制的实现</a:t>
            </a:r>
            <a:endParaRPr lang="zh-CN" altLang="zh-CN" sz="2800" b="1"/>
          </a:p>
        </p:txBody>
      </p:sp>
      <p:sp>
        <p:nvSpPr>
          <p:cNvPr id="26626" name="文本框 8"/>
          <p:cNvSpPr txBox="1">
            <a:spLocks noChangeArrowheads="1"/>
          </p:cNvSpPr>
          <p:nvPr/>
        </p:nvSpPr>
        <p:spPr bwMode="auto">
          <a:xfrm>
            <a:off x="868363" y="1247775"/>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spcBef>
                <a:spcPts val="600"/>
              </a:spcBef>
              <a:spcAft>
                <a:spcPts val="600"/>
              </a:spcAft>
            </a:pPr>
            <a:r>
              <a:rPr lang="en-US" altLang="zh-CN" sz="1600" b="1">
                <a:latin typeface="Times New Roman" panose="02020603050405020304" pitchFamily="18" charset="0"/>
              </a:rPr>
              <a:t>5</a:t>
            </a:r>
            <a:r>
              <a:rPr lang="zh-CN" altLang="zh-CN" sz="1600" b="1">
                <a:latin typeface="Times New Roman" panose="02020603050405020304" pitchFamily="18" charset="0"/>
              </a:rPr>
              <a:t>、节点自测</a:t>
            </a:r>
            <a:endParaRPr lang="zh-CN" altLang="zh-CN" sz="1600">
              <a:latin typeface="Calibri" panose="020F0502020204030204" pitchFamily="34" charset="0"/>
            </a:endParaRPr>
          </a:p>
        </p:txBody>
      </p:sp>
      <p:sp>
        <p:nvSpPr>
          <p:cNvPr id="26627" name="文本框 7"/>
          <p:cNvSpPr txBox="1">
            <a:spLocks noChangeArrowheads="1"/>
          </p:cNvSpPr>
          <p:nvPr/>
        </p:nvSpPr>
        <p:spPr bwMode="auto">
          <a:xfrm>
            <a:off x="1077913" y="1671638"/>
            <a:ext cx="7165975" cy="338137"/>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source install/setup.bash</a:t>
            </a:r>
            <a:endParaRPr lang="zh-CN" altLang="en-US" sz="1600"/>
          </a:p>
        </p:txBody>
      </p:sp>
      <p:sp>
        <p:nvSpPr>
          <p:cNvPr id="26628" name="文本框 11"/>
          <p:cNvSpPr txBox="1">
            <a:spLocks noChangeArrowheads="1"/>
          </p:cNvSpPr>
          <p:nvPr/>
        </p:nvSpPr>
        <p:spPr bwMode="auto">
          <a:xfrm>
            <a:off x="1077913" y="2039938"/>
            <a:ext cx="7165975" cy="338137"/>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ros2 run vel_pkg vel_node</a:t>
            </a:r>
            <a:endParaRPr lang="zh-CN" altLang="en-US" sz="1600"/>
          </a:p>
        </p:txBody>
      </p:sp>
      <p:sp>
        <p:nvSpPr>
          <p:cNvPr id="26629" name="文本框 15"/>
          <p:cNvSpPr txBox="1">
            <a:spLocks noChangeArrowheads="1"/>
          </p:cNvSpPr>
          <p:nvPr/>
        </p:nvSpPr>
        <p:spPr bwMode="auto">
          <a:xfrm>
            <a:off x="971550" y="2470150"/>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1600">
                <a:latin typeface="Times New Roman" panose="02020603050405020304" pitchFamily="18" charset="0"/>
              </a:rPr>
              <a:t>打开第</a:t>
            </a:r>
            <a:r>
              <a:rPr lang="en-US" altLang="zh-CN" sz="1600">
                <a:latin typeface="Times New Roman" panose="02020603050405020304" pitchFamily="18" charset="0"/>
              </a:rPr>
              <a:t>2</a:t>
            </a:r>
            <a:r>
              <a:rPr lang="zh-CN" altLang="en-US" sz="1600">
                <a:latin typeface="Times New Roman" panose="02020603050405020304" pitchFamily="18" charset="0"/>
              </a:rPr>
              <a:t>个子窗口</a:t>
            </a:r>
            <a:endParaRPr lang="zh-CN" altLang="en-US" sz="1600"/>
          </a:p>
        </p:txBody>
      </p:sp>
      <p:sp>
        <p:nvSpPr>
          <p:cNvPr id="26630" name="文本框 17"/>
          <p:cNvSpPr txBox="1">
            <a:spLocks noChangeArrowheads="1"/>
          </p:cNvSpPr>
          <p:nvPr/>
        </p:nvSpPr>
        <p:spPr bwMode="auto">
          <a:xfrm>
            <a:off x="1077913" y="2901950"/>
            <a:ext cx="7165975" cy="338138"/>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ros2 topic list</a:t>
            </a:r>
            <a:endParaRPr lang="zh-CN" altLang="en-US" sz="1600"/>
          </a:p>
        </p:txBody>
      </p:sp>
      <p:sp>
        <p:nvSpPr>
          <p:cNvPr id="26631" name="文本框 19"/>
          <p:cNvSpPr txBox="1">
            <a:spLocks noChangeArrowheads="1"/>
          </p:cNvSpPr>
          <p:nvPr/>
        </p:nvSpPr>
        <p:spPr bwMode="auto">
          <a:xfrm>
            <a:off x="1077913" y="3284538"/>
            <a:ext cx="7165975" cy="3397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ros2 topic echo /cmd_vel</a:t>
            </a:r>
            <a:endParaRPr lang="zh-CN" altLang="en-US" sz="1600"/>
          </a:p>
        </p:txBody>
      </p:sp>
      <p:pic>
        <p:nvPicPr>
          <p:cNvPr id="26632" name="图片 2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35150" y="3727450"/>
            <a:ext cx="5270500" cy="242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4.2  </a:t>
            </a:r>
            <a:r>
              <a:rPr lang="zh-CN" altLang="zh-CN" sz="2800" b="1">
                <a:latin typeface="Times New Roman" panose="02020603050405020304" pitchFamily="18" charset="0"/>
              </a:rPr>
              <a:t>机器人运动控制的实现</a:t>
            </a:r>
            <a:endParaRPr lang="zh-CN" altLang="zh-CN" sz="2800" b="1"/>
          </a:p>
        </p:txBody>
      </p:sp>
      <p:sp>
        <p:nvSpPr>
          <p:cNvPr id="27650" name="文本框 2"/>
          <p:cNvSpPr txBox="1">
            <a:spLocks noChangeArrowheads="1"/>
          </p:cNvSpPr>
          <p:nvPr/>
        </p:nvSpPr>
        <p:spPr bwMode="auto">
          <a:xfrm>
            <a:off x="977900" y="1020763"/>
            <a:ext cx="457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4.2.2 </a:t>
            </a:r>
            <a:r>
              <a:rPr lang="zh-CN" altLang="zh-CN" b="1">
                <a:latin typeface="Times New Roman" panose="02020603050405020304" pitchFamily="18" charset="0"/>
              </a:rPr>
              <a:t>仿真运行速度控制程序</a:t>
            </a:r>
            <a:endParaRPr lang="zh-CN" altLang="zh-CN" sz="1400">
              <a:latin typeface="Calibri" panose="020F0502020204030204" pitchFamily="34" charset="0"/>
            </a:endParaRPr>
          </a:p>
        </p:txBody>
      </p:sp>
      <p:graphicFrame>
        <p:nvGraphicFramePr>
          <p:cNvPr id="5" name="表格 4"/>
          <p:cNvGraphicFramePr>
            <a:graphicFrameLocks noGrp="1"/>
          </p:cNvGraphicFramePr>
          <p:nvPr/>
        </p:nvGraphicFramePr>
        <p:xfrm>
          <a:off x="1187450" y="1527175"/>
          <a:ext cx="7165975" cy="487364"/>
        </p:xfrm>
        <a:graphic>
          <a:graphicData uri="http://schemas.openxmlformats.org/drawingml/2006/table">
            <a:tbl>
              <a:tblPr firstRow="1" firstCol="1" bandRow="1">
                <a:tableStyleId>{5C22544A-7EE6-4342-B048-85BDC9FD1C3A}</a:tableStyleId>
              </a:tblPr>
              <a:tblGrid>
                <a:gridCol w="7165975"/>
              </a:tblGrid>
              <a:tr h="243682">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source install/</a:t>
                      </a:r>
                      <a:r>
                        <a:rPr lang="en-US" sz="1600" b="0" kern="0" dirty="0" err="1">
                          <a:solidFill>
                            <a:schemeClr val="tx1"/>
                          </a:solidFill>
                          <a:effectLst/>
                          <a:latin typeface="Times New Roman" panose="02020603050405020304" pitchFamily="18" charset="0"/>
                          <a:cs typeface="Times New Roman" panose="02020603050405020304" pitchFamily="18" charset="0"/>
                        </a:rPr>
                        <a:t>setup.bash</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3" marR="68573" marT="0" marB="0">
                    <a:solidFill>
                      <a:schemeClr val="bg2">
                        <a:lumMod val="20000"/>
                        <a:lumOff val="80000"/>
                      </a:schemeClr>
                    </a:solidFill>
                  </a:tcPr>
                </a:tc>
              </a:tr>
              <a:tr h="243682">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ros2 launch wpr_simulation2 wpb_simple.launch.py</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3" marR="68573" marT="0" marB="0">
                    <a:solidFill>
                      <a:schemeClr val="bg2">
                        <a:lumMod val="20000"/>
                        <a:lumOff val="80000"/>
                      </a:schemeClr>
                    </a:solidFill>
                  </a:tcPr>
                </a:tc>
              </a:tr>
            </a:tbl>
          </a:graphicData>
        </a:graphic>
      </p:graphicFrame>
      <p:graphicFrame>
        <p:nvGraphicFramePr>
          <p:cNvPr id="7" name="表格 6"/>
          <p:cNvGraphicFramePr>
            <a:graphicFrameLocks noGrp="1"/>
          </p:cNvGraphicFramePr>
          <p:nvPr/>
        </p:nvGraphicFramePr>
        <p:xfrm>
          <a:off x="1187450" y="2435225"/>
          <a:ext cx="7165975" cy="488950"/>
        </p:xfrm>
        <a:graphic>
          <a:graphicData uri="http://schemas.openxmlformats.org/drawingml/2006/table">
            <a:tbl>
              <a:tblPr firstRow="1" firstCol="1" bandRow="1">
                <a:tableStyleId>{5C22544A-7EE6-4342-B048-85BDC9FD1C3A}</a:tableStyleId>
              </a:tblPr>
              <a:tblGrid>
                <a:gridCol w="7165975"/>
              </a:tblGrid>
              <a:tr h="244475">
                <a:tc>
                  <a:txBody>
                    <a:bodyPr/>
                    <a:lstStyle/>
                    <a:p>
                      <a:pPr marL="0" indent="0" algn="just" defTabSz="914400" eaLnBrk="1" fontAlgn="base" latinLnBrk="0" hangingPunct="1">
                        <a:lnSpc>
                          <a:spcPct val="100000"/>
                        </a:lnSpc>
                        <a:spcBef>
                          <a:spcPct val="0"/>
                        </a:spcBef>
                        <a:spcAft>
                          <a:spcPct val="0"/>
                        </a:spcAft>
                        <a:buNone/>
                      </a:pPr>
                      <a:r>
                        <a:rPr lang="en-US" sz="1600" b="0" i="0" u="none" kern="0" baseline="0" dirty="0">
                          <a:solidFill>
                            <a:schemeClr val="tx1"/>
                          </a:solidFill>
                          <a:effectLst/>
                          <a:latin typeface="Times New Roman" panose="02020603050405020304" pitchFamily="18" charset="0"/>
                          <a:ea typeface="+mn-ea"/>
                          <a:cs typeface="Times New Roman" panose="02020603050405020304" pitchFamily="18" charset="0"/>
                        </a:rPr>
                        <a:t>source install/</a:t>
                      </a:r>
                      <a:r>
                        <a:rPr lang="en-US"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setup.bash</a:t>
                      </a:r>
                      <a:endParaRPr lang="zh-CN" altLang="en-US" sz="1600" b="0" i="0" u="none" kern="0" baseline="0" dirty="0">
                        <a:solidFill>
                          <a:schemeClr val="tx1"/>
                        </a:solidFill>
                        <a:effectLst/>
                        <a:latin typeface="Times New Roman" panose="02020603050405020304" pitchFamily="18" charset="0"/>
                        <a:ea typeface="+mn-ea"/>
                        <a:cs typeface="Times New Roman" panose="02020603050405020304" pitchFamily="18" charset="0"/>
                      </a:endParaRPr>
                    </a:p>
                  </a:txBody>
                  <a:tcPr marL="68573" marR="68573" marT="0" marB="0">
                    <a:solidFill>
                      <a:schemeClr val="bg2">
                        <a:lumMod val="20000"/>
                        <a:lumOff val="80000"/>
                      </a:schemeClr>
                    </a:solidFill>
                  </a:tcPr>
                </a:tc>
              </a:tr>
              <a:tr h="244475">
                <a:tc>
                  <a:txBody>
                    <a:bodyPr/>
                    <a:lstStyle/>
                    <a:p>
                      <a:pPr marL="0" indent="0" algn="just" defTabSz="914400" eaLnBrk="1" fontAlgn="base" latinLnBrk="0" hangingPunct="1">
                        <a:lnSpc>
                          <a:spcPct val="100000"/>
                        </a:lnSpc>
                        <a:spcBef>
                          <a:spcPct val="0"/>
                        </a:spcBef>
                        <a:spcAft>
                          <a:spcPct val="0"/>
                        </a:spcAft>
                        <a:buNone/>
                      </a:pPr>
                      <a:r>
                        <a:rPr lang="en-US" sz="1600" b="0" i="0" u="none" kern="0" baseline="0" dirty="0">
                          <a:solidFill>
                            <a:schemeClr val="tx1"/>
                          </a:solidFill>
                          <a:effectLst/>
                          <a:latin typeface="Times New Roman" panose="02020603050405020304" pitchFamily="18" charset="0"/>
                          <a:ea typeface="+mn-ea"/>
                          <a:cs typeface="Times New Roman" panose="02020603050405020304" pitchFamily="18" charset="0"/>
                        </a:rPr>
                        <a:t>ros2 run </a:t>
                      </a:r>
                      <a:r>
                        <a:rPr lang="en-US"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vel_pkg</a:t>
                      </a:r>
                      <a:r>
                        <a:rPr lang="en-US" sz="1600" b="0" i="0" u="none" kern="0" baseline="0" dirty="0">
                          <a:solidFill>
                            <a:schemeClr val="tx1"/>
                          </a:solidFill>
                          <a:effectLst/>
                          <a:latin typeface="Times New Roman" panose="02020603050405020304" pitchFamily="18" charset="0"/>
                          <a:ea typeface="+mn-ea"/>
                          <a:cs typeface="Times New Roman" panose="02020603050405020304" pitchFamily="18" charset="0"/>
                        </a:rPr>
                        <a:t> </a:t>
                      </a:r>
                      <a:r>
                        <a:rPr lang="en-US" sz="1600" b="0" i="0" u="none" kern="0" baseline="0" dirty="0" err="1">
                          <a:solidFill>
                            <a:schemeClr val="tx1"/>
                          </a:solidFill>
                          <a:effectLst/>
                          <a:latin typeface="Times New Roman" panose="02020603050405020304" pitchFamily="18" charset="0"/>
                          <a:ea typeface="+mn-ea"/>
                          <a:cs typeface="Times New Roman" panose="02020603050405020304" pitchFamily="18" charset="0"/>
                        </a:rPr>
                        <a:t>vel_node</a:t>
                      </a:r>
                      <a:endParaRPr lang="zh-CN" altLang="en-US" sz="1600" b="0" i="0" u="none" kern="0" baseline="0" dirty="0">
                        <a:solidFill>
                          <a:schemeClr val="tx1"/>
                        </a:solidFill>
                        <a:effectLst/>
                        <a:latin typeface="Times New Roman" panose="02020603050405020304" pitchFamily="18" charset="0"/>
                        <a:ea typeface="+mn-ea"/>
                        <a:cs typeface="Times New Roman" panose="02020603050405020304" pitchFamily="18" charset="0"/>
                      </a:endParaRPr>
                    </a:p>
                  </a:txBody>
                  <a:tcPr marL="68573" marR="68573" marT="0" marB="0">
                    <a:solidFill>
                      <a:schemeClr val="bg2">
                        <a:lumMod val="20000"/>
                        <a:lumOff val="80000"/>
                      </a:schemeClr>
                    </a:solidFill>
                  </a:tcPr>
                </a:tc>
              </a:tr>
            </a:tbl>
          </a:graphicData>
        </a:graphic>
      </p:graphicFrame>
      <p:sp>
        <p:nvSpPr>
          <p:cNvPr id="27667" name="文本框 1"/>
          <p:cNvSpPr txBox="1">
            <a:spLocks noChangeArrowheads="1"/>
          </p:cNvSpPr>
          <p:nvPr/>
        </p:nvSpPr>
        <p:spPr bwMode="auto">
          <a:xfrm>
            <a:off x="1187450" y="2055813"/>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1600">
                <a:latin typeface="Times New Roman" panose="02020603050405020304" pitchFamily="18" charset="0"/>
              </a:rPr>
              <a:t>打开第</a:t>
            </a:r>
            <a:r>
              <a:rPr lang="en-US" altLang="zh-CN" sz="1600">
                <a:latin typeface="Times New Roman" panose="02020603050405020304" pitchFamily="18" charset="0"/>
              </a:rPr>
              <a:t>2</a:t>
            </a:r>
            <a:r>
              <a:rPr lang="zh-CN" altLang="en-US" sz="1600">
                <a:latin typeface="Times New Roman" panose="02020603050405020304" pitchFamily="18" charset="0"/>
              </a:rPr>
              <a:t>个子窗口</a:t>
            </a:r>
            <a:endParaRPr lang="zh-CN" altLang="en-US" sz="1600"/>
          </a:p>
        </p:txBody>
      </p:sp>
      <p:pic>
        <p:nvPicPr>
          <p:cNvPr id="27668"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57425" y="2965450"/>
            <a:ext cx="4629150"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9" name="文本框 9"/>
          <p:cNvSpPr txBox="1">
            <a:spLocks noChangeArrowheads="1"/>
          </p:cNvSpPr>
          <p:nvPr/>
        </p:nvSpPr>
        <p:spPr bwMode="auto">
          <a:xfrm>
            <a:off x="909638" y="5534025"/>
            <a:ext cx="7407275"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eaLnBrk="0" hangingPunct="0">
              <a:defRPr>
                <a:solidFill>
                  <a:schemeClr val="tx1"/>
                </a:solidFill>
                <a:latin typeface="Arial" panose="020B0604020202020204" pitchFamily="34" charset="0"/>
                <a:ea typeface="SimSun" panose="02010600030101010101" pitchFamily="2" charset="-122"/>
              </a:defRPr>
            </a:lvl1pPr>
            <a:lvl2pPr eaLnBrk="0" hangingPunct="0">
              <a:defRPr>
                <a:solidFill>
                  <a:schemeClr val="tx1"/>
                </a:solidFill>
                <a:latin typeface="Arial" panose="020B0604020202020204" pitchFamily="34" charset="0"/>
                <a:ea typeface="SimSun" panose="02010600030101010101" pitchFamily="2" charset="-122"/>
              </a:defRPr>
            </a:lvl2pPr>
            <a:lvl3pPr eaLnBrk="0" hangingPunct="0">
              <a:defRPr>
                <a:solidFill>
                  <a:schemeClr val="tx1"/>
                </a:solidFill>
                <a:latin typeface="Arial" panose="020B0604020202020204" pitchFamily="34" charset="0"/>
                <a:ea typeface="SimSun" panose="02010600030101010101" pitchFamily="2" charset="-122"/>
              </a:defRPr>
            </a:lvl3pPr>
            <a:lvl4pPr eaLnBrk="0" hangingPunct="0">
              <a:defRPr>
                <a:solidFill>
                  <a:schemeClr val="tx1"/>
                </a:solidFill>
                <a:latin typeface="Arial" panose="020B0604020202020204" pitchFamily="34" charset="0"/>
                <a:ea typeface="SimSun" panose="02010600030101010101" pitchFamily="2" charset="-122"/>
              </a:defRPr>
            </a:lvl4pPr>
            <a:lvl5pPr eaLnBrk="0" hangingPunct="0">
              <a:defRPr>
                <a:solidFill>
                  <a:schemeClr val="tx1"/>
                </a:solidFill>
                <a:latin typeface="Arial" panose="020B0604020202020204" pitchFamily="34" charset="0"/>
                <a:ea typeface="SimSun" panose="02010600030101010101" pitchFamily="2" charset="-122"/>
              </a:defRPr>
            </a:lvl5pPr>
            <a:lvl6pPr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pPr>
            <a:r>
              <a:rPr lang="zh-CN" altLang="zh-CN" sz="1600">
                <a:latin typeface="Times New Roman" panose="02020603050405020304" pitchFamily="18" charset="0"/>
              </a:rPr>
              <a:t>节点运行起来之后，可以看到机器人以</a:t>
            </a:r>
            <a:r>
              <a:rPr lang="en-US" altLang="zh-CN" sz="1600">
                <a:latin typeface="Times New Roman" panose="02020603050405020304" pitchFamily="18" charset="0"/>
              </a:rPr>
              <a:t>0.1</a:t>
            </a:r>
            <a:r>
              <a:rPr lang="zh-CN" altLang="zh-CN" sz="1600">
                <a:latin typeface="Times New Roman" panose="02020603050405020304" pitchFamily="18" charset="0"/>
              </a:rPr>
              <a:t>米</a:t>
            </a:r>
            <a:r>
              <a:rPr lang="en-US" altLang="zh-CN" sz="1600">
                <a:latin typeface="Times New Roman" panose="02020603050405020304" pitchFamily="18" charset="0"/>
              </a:rPr>
              <a:t>/</a:t>
            </a:r>
            <a:r>
              <a:rPr lang="zh-CN" altLang="zh-CN" sz="1600">
                <a:latin typeface="Times New Roman" panose="02020603050405020304" pitchFamily="18" charset="0"/>
              </a:rPr>
              <a:t>秒的速度向前移动，速度控制功能实现成功。</a:t>
            </a:r>
            <a:endParaRPr lang="zh-CN" altLang="zh-CN" sz="1600">
              <a:latin typeface="Calibri" panose="020F0502020204030204" pitchFamily="34" charset="0"/>
            </a:endParaRP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任意多边形 9229"/>
          <p:cNvSpPr>
            <a:spLocks noChangeArrowheads="1"/>
          </p:cNvSpPr>
          <p:nvPr/>
        </p:nvSpPr>
        <p:spPr bwMode="auto">
          <a:xfrm rot="6402108" flipH="1">
            <a:off x="-450850" y="1527175"/>
            <a:ext cx="3827462" cy="372903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0 h 21600"/>
              <a:gd name="T10" fmla="*/ 0 w 21600"/>
              <a:gd name="T11" fmla="*/ 214748364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44" y="10800"/>
                </a:moveTo>
                <a:cubicBezTo>
                  <a:pt x="10744" y="10769"/>
                  <a:pt x="10769" y="10744"/>
                  <a:pt x="10800" y="10744"/>
                </a:cubicBezTo>
                <a:cubicBezTo>
                  <a:pt x="10831" y="10744"/>
                  <a:pt x="10856" y="10769"/>
                  <a:pt x="10856" y="10800"/>
                </a:cubicBezTo>
                <a:lnTo>
                  <a:pt x="21600" y="10800"/>
                </a:lnTo>
                <a:cubicBezTo>
                  <a:pt x="21600" y="4835"/>
                  <a:pt x="16765" y="0"/>
                  <a:pt x="10800" y="0"/>
                </a:cubicBezTo>
                <a:cubicBezTo>
                  <a:pt x="4835" y="0"/>
                  <a:pt x="0" y="4835"/>
                  <a:pt x="0" y="10800"/>
                </a:cubicBezTo>
                <a:lnTo>
                  <a:pt x="10744" y="10800"/>
                </a:lnTo>
                <a:close/>
              </a:path>
            </a:pathLst>
          </a:custGeom>
        </p:spPr>
        <p:style>
          <a:lnRef idx="2">
            <a:schemeClr val="accent5"/>
          </a:lnRef>
          <a:fillRef idx="1">
            <a:schemeClr val="lt1"/>
          </a:fillRef>
          <a:effectRef idx="0">
            <a:schemeClr val="accent5"/>
          </a:effectRef>
          <a:fontRef idx="minor">
            <a:schemeClr val="dk1"/>
          </a:fontRef>
        </p:style>
        <p:txBody>
          <a:bodyPr/>
          <a:lstStyle/>
          <a:p>
            <a:pPr eaLnBrk="0" hangingPunct="0">
              <a:defRPr/>
            </a:pPr>
            <a:endParaRPr lang="zh-CN" altLang="en-US" b="1">
              <a:ln w="18000">
                <a:solidFill>
                  <a:schemeClr val="accent1">
                    <a:lumMod val="50000"/>
                  </a:schemeClr>
                </a:solidFill>
                <a:prstDash val="solid"/>
                <a:miter lim="800000"/>
              </a:ln>
              <a:noFill/>
              <a:effectLst>
                <a:outerShdw blurRad="25500" dist="23000" dir="7020000" algn="tl">
                  <a:srgbClr val="000000">
                    <a:alpha val="50000"/>
                  </a:srgbClr>
                </a:outerShdw>
              </a:effectLst>
            </a:endParaRPr>
          </a:p>
        </p:txBody>
      </p:sp>
      <p:sp>
        <p:nvSpPr>
          <p:cNvPr id="2" name="矩形 9219"/>
          <p:cNvSpPr>
            <a:spLocks noChangeArrowheads="1"/>
          </p:cNvSpPr>
          <p:nvPr/>
        </p:nvSpPr>
        <p:spPr bwMode="auto">
          <a:xfrm>
            <a:off x="1779588" y="1916113"/>
            <a:ext cx="84772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zh-CN" altLang="en-US" sz="3600" b="1">
                <a:solidFill>
                  <a:srgbClr val="0000FF"/>
                </a:solidFill>
                <a:latin typeface="方正粗宋简体" charset="0"/>
                <a:sym typeface="方正粗宋简体" charset="0"/>
              </a:rPr>
              <a:t>第</a:t>
            </a:r>
            <a:endParaRPr lang="en-US" altLang="zh-CN" sz="3600" b="1">
              <a:solidFill>
                <a:srgbClr val="0000FF"/>
              </a:solidFill>
              <a:latin typeface="方正粗宋简体" charset="0"/>
              <a:sym typeface="方正粗宋简体" charset="0"/>
            </a:endParaRPr>
          </a:p>
          <a:p>
            <a:pPr algn="ctr"/>
            <a:r>
              <a:rPr lang="en-US" altLang="zh-CN" sz="3600" b="1">
                <a:solidFill>
                  <a:srgbClr val="0000FF"/>
                </a:solidFill>
                <a:latin typeface="方正粗宋简体" charset="0"/>
                <a:sym typeface="方正粗宋简体" charset="0"/>
              </a:rPr>
              <a:t>5</a:t>
            </a:r>
            <a:endParaRPr lang="en-US" altLang="zh-CN" sz="3600" b="1">
              <a:solidFill>
                <a:srgbClr val="0000FF"/>
              </a:solidFill>
              <a:latin typeface="方正粗宋简体" charset="0"/>
              <a:sym typeface="方正粗宋简体" charset="0"/>
            </a:endParaRPr>
          </a:p>
          <a:p>
            <a:pPr algn="ctr"/>
            <a:r>
              <a:rPr lang="zh-CN" altLang="en-US" sz="3600" b="1">
                <a:solidFill>
                  <a:srgbClr val="0000FF"/>
                </a:solidFill>
                <a:latin typeface="方正粗宋简体" charset="0"/>
                <a:sym typeface="方正粗宋简体" charset="0"/>
              </a:rPr>
              <a:t>章</a:t>
            </a:r>
            <a:endParaRPr lang="zh-CN" altLang="en-US" sz="3600" b="1">
              <a:solidFill>
                <a:srgbClr val="0000FF"/>
              </a:solidFill>
              <a:latin typeface="方正粗宋简体" charset="0"/>
              <a:ea typeface="方正粗宋简体" charset="0"/>
              <a:sym typeface="方正粗宋简体" charset="0"/>
            </a:endParaRPr>
          </a:p>
        </p:txBody>
      </p:sp>
      <p:sp>
        <p:nvSpPr>
          <p:cNvPr id="8195" name="任意多边形 9228"/>
          <p:cNvSpPr>
            <a:spLocks noChangeArrowheads="1"/>
          </p:cNvSpPr>
          <p:nvPr/>
        </p:nvSpPr>
        <p:spPr bwMode="auto">
          <a:xfrm rot="6405277">
            <a:off x="-854075" y="1150938"/>
            <a:ext cx="4579937" cy="4529138"/>
          </a:xfrm>
          <a:custGeom>
            <a:avLst/>
            <a:gdLst>
              <a:gd name="T0" fmla="*/ 323 w 21600"/>
              <a:gd name="T1" fmla="*/ 10641 h 21600"/>
              <a:gd name="T2" fmla="*/ 10800 w 21600"/>
              <a:gd name="T3" fmla="*/ 322 h 21600"/>
              <a:gd name="T4" fmla="*/ 21277 w 21600"/>
              <a:gd name="T5" fmla="*/ 10640 h 21600"/>
              <a:gd name="T6" fmla="*/ 21598 w 21600"/>
              <a:gd name="T7" fmla="*/ 10636 h 21600"/>
              <a:gd name="T8" fmla="*/ 10798 w 21600"/>
              <a:gd name="T9" fmla="*/ -164 h 21600"/>
              <a:gd name="T10" fmla="*/ -1 w 21600"/>
              <a:gd name="T11" fmla="*/ 10472 h 21600"/>
            </a:gdLst>
            <a:ahLst/>
            <a:cxnLst>
              <a:cxn ang="0">
                <a:pos x="T0" y="T1"/>
              </a:cxn>
              <a:cxn ang="0">
                <a:pos x="T2" y="T3"/>
              </a:cxn>
              <a:cxn ang="0">
                <a:pos x="T4" y="T5"/>
              </a:cxn>
              <a:cxn ang="0">
                <a:pos x="T6" y="T7"/>
              </a:cxn>
              <a:cxn ang="0">
                <a:pos x="T8" y="T9"/>
              </a:cxn>
              <a:cxn ang="0">
                <a:pos x="T10" y="T11"/>
              </a:cxn>
            </a:cxnLst>
            <a:rect l="0" t="0" r="r" b="b"/>
            <a:pathLst>
              <a:path w="21600" h="21600">
                <a:moveTo>
                  <a:pt x="323" y="10641"/>
                </a:moveTo>
                <a:cubicBezTo>
                  <a:pt x="409" y="4927"/>
                  <a:pt x="5067" y="322"/>
                  <a:pt x="10800" y="322"/>
                </a:cubicBezTo>
                <a:cubicBezTo>
                  <a:pt x="16534" y="322"/>
                  <a:pt x="21192" y="4927"/>
                  <a:pt x="21277" y="10640"/>
                </a:cubicBezTo>
                <a:lnTo>
                  <a:pt x="21598" y="10636"/>
                </a:lnTo>
                <a:cubicBezTo>
                  <a:pt x="21509" y="4583"/>
                  <a:pt x="16708" y="-164"/>
                  <a:pt x="10798" y="-164"/>
                </a:cubicBezTo>
                <a:cubicBezTo>
                  <a:pt x="4888" y="-164"/>
                  <a:pt x="87" y="4583"/>
                  <a:pt x="-1" y="10472"/>
                </a:cubicBezTo>
                <a:close/>
              </a:path>
            </a:pathLst>
          </a:custGeom>
        </p:spPr>
        <p:style>
          <a:lnRef idx="2">
            <a:schemeClr val="accent2"/>
          </a:lnRef>
          <a:fillRef idx="1">
            <a:schemeClr val="lt1"/>
          </a:fillRef>
          <a:effectRef idx="0">
            <a:schemeClr val="accent2"/>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9460" name="圆角矩形 9230"/>
          <p:cNvSpPr>
            <a:spLocks noChangeArrowheads="1"/>
          </p:cNvSpPr>
          <p:nvPr/>
        </p:nvSpPr>
        <p:spPr bwMode="auto">
          <a:xfrm>
            <a:off x="3833813" y="2471738"/>
            <a:ext cx="3833812" cy="549275"/>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zh-CN" altLang="en-US" sz="2000" b="1">
              <a:solidFill>
                <a:schemeClr val="tx2"/>
              </a:solidFill>
              <a:ea typeface="楷体_GB2312" pitchFamily="49" charset="-122"/>
            </a:endParaRPr>
          </a:p>
        </p:txBody>
      </p:sp>
      <p:sp>
        <p:nvSpPr>
          <p:cNvPr id="20486" name="圆角矩形 9232"/>
          <p:cNvSpPr>
            <a:spLocks noChangeArrowheads="1"/>
          </p:cNvSpPr>
          <p:nvPr/>
        </p:nvSpPr>
        <p:spPr bwMode="auto">
          <a:xfrm>
            <a:off x="3708400" y="4275138"/>
            <a:ext cx="3656013" cy="506412"/>
          </a:xfrm>
          <a:prstGeom prst="roundRect">
            <a:avLst>
              <a:gd name="adj" fmla="val 50000"/>
            </a:avLst>
          </a:prstGeom>
          <a:noFill/>
          <a:ln w="28575">
            <a:solidFill>
              <a:schemeClr val="bg2"/>
            </a:solidFill>
            <a:round/>
          </a:ln>
        </p:spPr>
        <p:txBody>
          <a:bodyPr wrap="none" anchor="ctr"/>
          <a:lstStyle/>
          <a:p>
            <a:pPr eaLnBrk="0" hangingPunct="0"/>
            <a:r>
              <a:rPr lang="en-US" altLang="zh-CN" sz="2000"/>
              <a:t>5.4 </a:t>
            </a:r>
            <a:r>
              <a:rPr lang="zh-CN" altLang="zh-CN" sz="2000">
                <a:latin typeface="Calibri" panose="020F0502020204030204" pitchFamily="34" charset="0"/>
              </a:rPr>
              <a:t>基于激光雷达的避障实现</a:t>
            </a:r>
            <a:endParaRPr lang="zh-CN" altLang="en-US" sz="2000" b="1">
              <a:solidFill>
                <a:schemeClr val="tx2"/>
              </a:solidFill>
              <a:latin typeface="楷体_GB2312" pitchFamily="49" charset="-122"/>
              <a:ea typeface="楷体_GB2312" pitchFamily="49" charset="-122"/>
            </a:endParaRPr>
          </a:p>
        </p:txBody>
      </p:sp>
      <p:sp>
        <p:nvSpPr>
          <p:cNvPr id="20487" name="圆角矩形 9234"/>
          <p:cNvSpPr>
            <a:spLocks noChangeArrowheads="1"/>
          </p:cNvSpPr>
          <p:nvPr/>
        </p:nvSpPr>
        <p:spPr bwMode="auto">
          <a:xfrm>
            <a:off x="3460750" y="1547813"/>
            <a:ext cx="3382963" cy="549275"/>
          </a:xfrm>
          <a:prstGeom prst="roundRect">
            <a:avLst>
              <a:gd name="adj" fmla="val 50000"/>
            </a:avLst>
          </a:prstGeom>
          <a:noFill/>
          <a:ln w="28575">
            <a:solidFill>
              <a:schemeClr val="bg2"/>
            </a:solidFill>
            <a:round/>
          </a:ln>
        </p:spPr>
        <p:txBody>
          <a:bodyPr wrap="none" anchor="ctr"/>
          <a:lstStyle/>
          <a:p>
            <a:pPr eaLnBrk="0" hangingPunct="0"/>
            <a:r>
              <a:rPr lang="en-US" altLang="zh-CN" sz="2000"/>
              <a:t>5.1 </a:t>
            </a:r>
            <a:r>
              <a:rPr lang="en-US" altLang="zh-CN" sz="2000">
                <a:latin typeface="Calibri" panose="020F0502020204030204" pitchFamily="34" charset="0"/>
              </a:rPr>
              <a:t>ROS2</a:t>
            </a:r>
            <a:r>
              <a:rPr lang="zh-CN" altLang="zh-CN" sz="2000">
                <a:latin typeface="Calibri" panose="020F0502020204030204" pitchFamily="34" charset="0"/>
              </a:rPr>
              <a:t>里的激光雷达数据</a:t>
            </a:r>
            <a:endParaRPr lang="zh-CN" altLang="en-US" sz="2000" b="1">
              <a:solidFill>
                <a:schemeClr val="tx2"/>
              </a:solidFill>
              <a:ea typeface="楷体_GB2312" pitchFamily="49" charset="-122"/>
            </a:endParaRPr>
          </a:p>
        </p:txBody>
      </p:sp>
      <p:grpSp>
        <p:nvGrpSpPr>
          <p:cNvPr id="19463" name="组合 9235"/>
          <p:cNvGrpSpPr/>
          <p:nvPr/>
        </p:nvGrpSpPr>
        <p:grpSpPr bwMode="auto">
          <a:xfrm>
            <a:off x="2843213" y="1655763"/>
            <a:ext cx="361950" cy="361950"/>
            <a:chOff x="2078" y="1680"/>
            <a:chExt cx="1615" cy="1615"/>
          </a:xfrm>
        </p:grpSpPr>
        <p:sp>
          <p:nvSpPr>
            <p:cNvPr id="19489" name="椭圆 9236"/>
            <p:cNvSpPr>
              <a:spLocks noChangeArrowheads="1"/>
            </p:cNvSpPr>
            <p:nvPr/>
          </p:nvSpPr>
          <p:spPr bwMode="auto">
            <a:xfrm>
              <a:off x="2078" y="1680"/>
              <a:ext cx="1615" cy="1615"/>
            </a:xfrm>
            <a:prstGeom prst="ellipse">
              <a:avLst/>
            </a:prstGeom>
          </p:spPr>
          <p:style>
            <a:lnRef idx="2">
              <a:schemeClr val="accent5"/>
            </a:lnRef>
            <a:fillRef idx="1">
              <a:schemeClr val="lt1"/>
            </a:fillRef>
            <a:effectRef idx="0">
              <a:schemeClr val="accent5"/>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19490" name="椭圆 9237"/>
            <p:cNvSpPr>
              <a:spLocks noChangeArrowheads="1"/>
            </p:cNvSpPr>
            <p:nvPr/>
          </p:nvSpPr>
          <p:spPr bwMode="auto">
            <a:xfrm>
              <a:off x="2170" y="1772"/>
              <a:ext cx="1431" cy="1431"/>
            </a:xfrm>
            <a:prstGeom prst="ellipse">
              <a:avLst/>
            </a:prstGeom>
          </p:spPr>
          <p:style>
            <a:lnRef idx="2">
              <a:schemeClr val="accent5"/>
            </a:lnRef>
            <a:fillRef idx="1">
              <a:schemeClr val="lt1"/>
            </a:fillRef>
            <a:effectRef idx="0">
              <a:schemeClr val="accent5"/>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8202" name="椭圆 9238"/>
            <p:cNvSpPr>
              <a:spLocks noChangeArrowheads="1"/>
            </p:cNvSpPr>
            <p:nvPr/>
          </p:nvSpPr>
          <p:spPr bwMode="auto">
            <a:xfrm>
              <a:off x="2255" y="1857"/>
              <a:ext cx="1261" cy="1261"/>
            </a:xfrm>
            <a:prstGeom prst="ellipse">
              <a:avLst/>
            </a:prstGeom>
          </p:spPr>
          <p:style>
            <a:lnRef idx="2">
              <a:schemeClr val="accent5"/>
            </a:lnRef>
            <a:fillRef idx="1">
              <a:schemeClr val="lt1"/>
            </a:fillRef>
            <a:effectRef idx="0">
              <a:schemeClr val="accent5"/>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2000"/>
            </a:p>
          </p:txBody>
        </p:sp>
        <p:sp>
          <p:nvSpPr>
            <p:cNvPr id="4" name="椭圆 9239"/>
            <p:cNvSpPr>
              <a:spLocks noChangeArrowheads="1"/>
            </p:cNvSpPr>
            <p:nvPr/>
          </p:nvSpPr>
          <p:spPr bwMode="auto">
            <a:xfrm>
              <a:off x="2255" y="1857"/>
              <a:ext cx="1261" cy="1261"/>
            </a:xfrm>
            <a:prstGeom prst="ellipse">
              <a:avLst/>
            </a:prstGeom>
          </p:spPr>
          <p:style>
            <a:lnRef idx="2">
              <a:schemeClr val="accent5"/>
            </a:lnRef>
            <a:fillRef idx="1">
              <a:schemeClr val="lt1"/>
            </a:fillRef>
            <a:effectRef idx="0">
              <a:schemeClr val="accent5"/>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8204" name="椭圆 9240"/>
            <p:cNvSpPr>
              <a:spLocks noChangeArrowheads="1"/>
            </p:cNvSpPr>
            <p:nvPr/>
          </p:nvSpPr>
          <p:spPr bwMode="auto">
            <a:xfrm>
              <a:off x="2340" y="1942"/>
              <a:ext cx="1091" cy="1098"/>
            </a:xfrm>
            <a:prstGeom prst="ellipse">
              <a:avLst/>
            </a:prstGeom>
          </p:spPr>
          <p:style>
            <a:lnRef idx="2">
              <a:schemeClr val="accent5"/>
            </a:lnRef>
            <a:fillRef idx="1">
              <a:schemeClr val="lt1"/>
            </a:fillRef>
            <a:effectRef idx="0">
              <a:schemeClr val="accent5"/>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2000"/>
            </a:p>
          </p:txBody>
        </p:sp>
        <p:sp>
          <p:nvSpPr>
            <p:cNvPr id="19494" name="椭圆 9241"/>
            <p:cNvSpPr>
              <a:spLocks noChangeArrowheads="1"/>
            </p:cNvSpPr>
            <p:nvPr/>
          </p:nvSpPr>
          <p:spPr bwMode="auto">
            <a:xfrm>
              <a:off x="2340" y="1942"/>
              <a:ext cx="1091" cy="1098"/>
            </a:xfrm>
            <a:prstGeom prst="ellipse">
              <a:avLst/>
            </a:prstGeom>
          </p:spPr>
          <p:style>
            <a:lnRef idx="2">
              <a:schemeClr val="accent5"/>
            </a:lnRef>
            <a:fillRef idx="1">
              <a:schemeClr val="lt1"/>
            </a:fillRef>
            <a:effectRef idx="0">
              <a:schemeClr val="accent5"/>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grpSp>
      <p:grpSp>
        <p:nvGrpSpPr>
          <p:cNvPr id="19470" name="组合 9249"/>
          <p:cNvGrpSpPr/>
          <p:nvPr/>
        </p:nvGrpSpPr>
        <p:grpSpPr bwMode="auto">
          <a:xfrm>
            <a:off x="3402013" y="2592388"/>
            <a:ext cx="361950" cy="361950"/>
            <a:chOff x="2078" y="1680"/>
            <a:chExt cx="1615" cy="1615"/>
          </a:xfrm>
        </p:grpSpPr>
        <p:sp>
          <p:nvSpPr>
            <p:cNvPr id="19483" name="椭圆 9250"/>
            <p:cNvSpPr>
              <a:spLocks noChangeArrowheads="1"/>
            </p:cNvSpPr>
            <p:nvPr/>
          </p:nvSpPr>
          <p:spPr bwMode="auto">
            <a:xfrm>
              <a:off x="2078" y="1680"/>
              <a:ext cx="1615" cy="1615"/>
            </a:xfrm>
            <a:prstGeom prst="ellipse">
              <a:avLst/>
            </a:prstGeom>
          </p:spPr>
          <p:style>
            <a:lnRef idx="2">
              <a:schemeClr val="accent6"/>
            </a:lnRef>
            <a:fillRef idx="1">
              <a:schemeClr val="lt1"/>
            </a:fillRef>
            <a:effectRef idx="0">
              <a:schemeClr val="accent6"/>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5" name="椭圆 9251"/>
            <p:cNvSpPr>
              <a:spLocks noChangeArrowheads="1"/>
            </p:cNvSpPr>
            <p:nvPr/>
          </p:nvSpPr>
          <p:spPr bwMode="auto">
            <a:xfrm>
              <a:off x="2170" y="1772"/>
              <a:ext cx="1431" cy="1431"/>
            </a:xfrm>
            <a:prstGeom prst="ellipse">
              <a:avLst/>
            </a:prstGeom>
          </p:spPr>
          <p:style>
            <a:lnRef idx="2">
              <a:schemeClr val="accent6"/>
            </a:lnRef>
            <a:fillRef idx="1">
              <a:schemeClr val="lt1"/>
            </a:fillRef>
            <a:effectRef idx="0">
              <a:schemeClr val="accent6"/>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8209" name="椭圆 9252"/>
            <p:cNvSpPr>
              <a:spLocks noChangeArrowheads="1"/>
            </p:cNvSpPr>
            <p:nvPr/>
          </p:nvSpPr>
          <p:spPr bwMode="auto">
            <a:xfrm>
              <a:off x="2255" y="1857"/>
              <a:ext cx="1261" cy="1261"/>
            </a:xfrm>
            <a:prstGeom prst="ellipse">
              <a:avLst/>
            </a:prstGeom>
          </p:spPr>
          <p:style>
            <a:lnRef idx="2">
              <a:schemeClr val="accent6"/>
            </a:lnRef>
            <a:fillRef idx="1">
              <a:schemeClr val="lt1"/>
            </a:fillRef>
            <a:effectRef idx="0">
              <a:schemeClr val="accent6"/>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2000"/>
            </a:p>
          </p:txBody>
        </p:sp>
        <p:sp>
          <p:nvSpPr>
            <p:cNvPr id="19486" name="椭圆 9253"/>
            <p:cNvSpPr>
              <a:spLocks noChangeArrowheads="1"/>
            </p:cNvSpPr>
            <p:nvPr/>
          </p:nvSpPr>
          <p:spPr bwMode="auto">
            <a:xfrm>
              <a:off x="2255" y="1857"/>
              <a:ext cx="1261" cy="1261"/>
            </a:xfrm>
            <a:prstGeom prst="ellipse">
              <a:avLst/>
            </a:prstGeom>
          </p:spPr>
          <p:style>
            <a:lnRef idx="2">
              <a:schemeClr val="accent6"/>
            </a:lnRef>
            <a:fillRef idx="1">
              <a:schemeClr val="lt1"/>
            </a:fillRef>
            <a:effectRef idx="0">
              <a:schemeClr val="accent6"/>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8211" name="椭圆 9254"/>
            <p:cNvSpPr>
              <a:spLocks noChangeArrowheads="1"/>
            </p:cNvSpPr>
            <p:nvPr/>
          </p:nvSpPr>
          <p:spPr bwMode="auto">
            <a:xfrm>
              <a:off x="2340" y="1942"/>
              <a:ext cx="1091" cy="1098"/>
            </a:xfrm>
            <a:prstGeom prst="ellipse">
              <a:avLst/>
            </a:prstGeom>
          </p:spPr>
          <p:style>
            <a:lnRef idx="2">
              <a:schemeClr val="accent6"/>
            </a:lnRef>
            <a:fillRef idx="1">
              <a:schemeClr val="lt1"/>
            </a:fillRef>
            <a:effectRef idx="0">
              <a:schemeClr val="accent6"/>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2000"/>
            </a:p>
          </p:txBody>
        </p:sp>
        <p:sp>
          <p:nvSpPr>
            <p:cNvPr id="19488" name="椭圆 9255"/>
            <p:cNvSpPr>
              <a:spLocks noChangeArrowheads="1"/>
            </p:cNvSpPr>
            <p:nvPr/>
          </p:nvSpPr>
          <p:spPr bwMode="auto">
            <a:xfrm>
              <a:off x="2340" y="1942"/>
              <a:ext cx="1091" cy="1098"/>
            </a:xfrm>
            <a:prstGeom prst="ellipse">
              <a:avLst/>
            </a:prstGeom>
          </p:spPr>
          <p:style>
            <a:lnRef idx="2">
              <a:schemeClr val="accent6"/>
            </a:lnRef>
            <a:fillRef idx="1">
              <a:schemeClr val="lt1"/>
            </a:fillRef>
            <a:effectRef idx="0">
              <a:schemeClr val="accent6"/>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grpSp>
      <p:grpSp>
        <p:nvGrpSpPr>
          <p:cNvPr id="19477" name="组合 9263"/>
          <p:cNvGrpSpPr/>
          <p:nvPr/>
        </p:nvGrpSpPr>
        <p:grpSpPr bwMode="auto">
          <a:xfrm>
            <a:off x="3260725" y="4276725"/>
            <a:ext cx="338138" cy="361950"/>
            <a:chOff x="2078" y="1680"/>
            <a:chExt cx="1615" cy="1615"/>
          </a:xfrm>
        </p:grpSpPr>
        <p:sp>
          <p:nvSpPr>
            <p:cNvPr id="3" name="椭圆 9264"/>
            <p:cNvSpPr>
              <a:spLocks noChangeArrowheads="1"/>
            </p:cNvSpPr>
            <p:nvPr/>
          </p:nvSpPr>
          <p:spPr bwMode="auto">
            <a:xfrm>
              <a:off x="2078" y="1680"/>
              <a:ext cx="1615" cy="16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19478" name="椭圆 9265"/>
            <p:cNvSpPr>
              <a:spLocks noChangeArrowheads="1"/>
            </p:cNvSpPr>
            <p:nvPr/>
          </p:nvSpPr>
          <p:spPr bwMode="auto">
            <a:xfrm>
              <a:off x="2169" y="1772"/>
              <a:ext cx="1433" cy="14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8216" name="椭圆 9266"/>
            <p:cNvSpPr>
              <a:spLocks noChangeArrowheads="1"/>
            </p:cNvSpPr>
            <p:nvPr/>
          </p:nvSpPr>
          <p:spPr bwMode="auto">
            <a:xfrm>
              <a:off x="2252" y="1857"/>
              <a:ext cx="1266" cy="12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2000"/>
            </a:p>
          </p:txBody>
        </p:sp>
        <p:sp>
          <p:nvSpPr>
            <p:cNvPr id="19480" name="椭圆 9267"/>
            <p:cNvSpPr>
              <a:spLocks noChangeArrowheads="1"/>
            </p:cNvSpPr>
            <p:nvPr/>
          </p:nvSpPr>
          <p:spPr bwMode="auto">
            <a:xfrm>
              <a:off x="2252" y="1857"/>
              <a:ext cx="1266" cy="12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8218" name="椭圆 9268"/>
            <p:cNvSpPr>
              <a:spLocks noChangeArrowheads="1"/>
            </p:cNvSpPr>
            <p:nvPr/>
          </p:nvSpPr>
          <p:spPr bwMode="auto">
            <a:xfrm>
              <a:off x="2336" y="1942"/>
              <a:ext cx="1099" cy="10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2000"/>
            </a:p>
          </p:txBody>
        </p:sp>
        <p:sp>
          <p:nvSpPr>
            <p:cNvPr id="19482" name="椭圆 9269"/>
            <p:cNvSpPr>
              <a:spLocks noChangeArrowheads="1"/>
            </p:cNvSpPr>
            <p:nvPr/>
          </p:nvSpPr>
          <p:spPr bwMode="auto">
            <a:xfrm>
              <a:off x="2336" y="1942"/>
              <a:ext cx="1099" cy="10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grpSp>
      <p:sp>
        <p:nvSpPr>
          <p:cNvPr id="19484" name="圆角矩形 9274"/>
          <p:cNvSpPr>
            <a:spLocks noChangeArrowheads="1"/>
          </p:cNvSpPr>
          <p:nvPr/>
        </p:nvSpPr>
        <p:spPr bwMode="auto">
          <a:xfrm>
            <a:off x="2936875" y="5156200"/>
            <a:ext cx="1995488" cy="504825"/>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p>
            <a:pPr eaLnBrk="0" hangingPunct="0"/>
            <a:r>
              <a:rPr lang="en-US" altLang="zh-CN" sz="2000"/>
              <a:t>5.5 </a:t>
            </a:r>
            <a:r>
              <a:rPr lang="zh-CN" altLang="zh-CN" sz="2000"/>
              <a:t>本章小结</a:t>
            </a:r>
            <a:endParaRPr lang="zh-CN" altLang="en-US" sz="2000" b="1">
              <a:solidFill>
                <a:schemeClr val="tx2"/>
              </a:solidFill>
              <a:ea typeface="楷体_GB2312" pitchFamily="49" charset="-122"/>
            </a:endParaRPr>
          </a:p>
        </p:txBody>
      </p:sp>
      <p:grpSp>
        <p:nvGrpSpPr>
          <p:cNvPr id="19485" name="组合 9275"/>
          <p:cNvGrpSpPr/>
          <p:nvPr/>
        </p:nvGrpSpPr>
        <p:grpSpPr bwMode="auto">
          <a:xfrm>
            <a:off x="2411413" y="5213350"/>
            <a:ext cx="338137" cy="361950"/>
            <a:chOff x="2078" y="1680"/>
            <a:chExt cx="1615" cy="1615"/>
          </a:xfrm>
        </p:grpSpPr>
        <p:sp>
          <p:nvSpPr>
            <p:cNvPr id="19471" name="椭圆 9276"/>
            <p:cNvSpPr>
              <a:spLocks noChangeArrowheads="1"/>
            </p:cNvSpPr>
            <p:nvPr/>
          </p:nvSpPr>
          <p:spPr bwMode="auto">
            <a:xfrm>
              <a:off x="2078" y="1680"/>
              <a:ext cx="1615" cy="1615"/>
            </a:xfrm>
            <a:prstGeom prst="ellipse">
              <a:avLst/>
            </a:prstGeom>
          </p:spPr>
          <p:style>
            <a:lnRef idx="1">
              <a:schemeClr val="accent2"/>
            </a:lnRef>
            <a:fillRef idx="2">
              <a:schemeClr val="accent2"/>
            </a:fillRef>
            <a:effectRef idx="1">
              <a:schemeClr val="accent2"/>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19472" name="椭圆 9277"/>
            <p:cNvSpPr>
              <a:spLocks noChangeArrowheads="1"/>
            </p:cNvSpPr>
            <p:nvPr/>
          </p:nvSpPr>
          <p:spPr bwMode="auto">
            <a:xfrm>
              <a:off x="2169" y="1772"/>
              <a:ext cx="1433" cy="1431"/>
            </a:xfrm>
            <a:prstGeom prst="ellipse">
              <a:avLst/>
            </a:prstGeom>
          </p:spPr>
          <p:style>
            <a:lnRef idx="1">
              <a:schemeClr val="accent2"/>
            </a:lnRef>
            <a:fillRef idx="2">
              <a:schemeClr val="accent2"/>
            </a:fillRef>
            <a:effectRef idx="1">
              <a:schemeClr val="accent2"/>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8224" name="椭圆 9278"/>
            <p:cNvSpPr>
              <a:spLocks noChangeArrowheads="1"/>
            </p:cNvSpPr>
            <p:nvPr/>
          </p:nvSpPr>
          <p:spPr bwMode="auto">
            <a:xfrm>
              <a:off x="2252" y="1857"/>
              <a:ext cx="1266" cy="1261"/>
            </a:xfrm>
            <a:prstGeom prst="ellipse">
              <a:avLst/>
            </a:prstGeom>
          </p:spPr>
          <p:style>
            <a:lnRef idx="1">
              <a:schemeClr val="accent2"/>
            </a:lnRef>
            <a:fillRef idx="2">
              <a:schemeClr val="accent2"/>
            </a:fillRef>
            <a:effectRef idx="1">
              <a:schemeClr val="accent2"/>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2000"/>
            </a:p>
          </p:txBody>
        </p:sp>
        <p:sp>
          <p:nvSpPr>
            <p:cNvPr id="19474" name="椭圆 9279"/>
            <p:cNvSpPr>
              <a:spLocks noChangeArrowheads="1"/>
            </p:cNvSpPr>
            <p:nvPr/>
          </p:nvSpPr>
          <p:spPr bwMode="auto">
            <a:xfrm>
              <a:off x="2252" y="1857"/>
              <a:ext cx="1266" cy="1261"/>
            </a:xfrm>
            <a:prstGeom prst="ellipse">
              <a:avLst/>
            </a:prstGeom>
          </p:spPr>
          <p:style>
            <a:lnRef idx="1">
              <a:schemeClr val="accent2"/>
            </a:lnRef>
            <a:fillRef idx="2">
              <a:schemeClr val="accent2"/>
            </a:fillRef>
            <a:effectRef idx="1">
              <a:schemeClr val="accent2"/>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8226" name="椭圆 9280"/>
            <p:cNvSpPr>
              <a:spLocks noChangeArrowheads="1"/>
            </p:cNvSpPr>
            <p:nvPr/>
          </p:nvSpPr>
          <p:spPr bwMode="auto">
            <a:xfrm>
              <a:off x="2336" y="1942"/>
              <a:ext cx="1099" cy="1098"/>
            </a:xfrm>
            <a:prstGeom prst="ellipse">
              <a:avLst/>
            </a:prstGeom>
          </p:spPr>
          <p:style>
            <a:lnRef idx="1">
              <a:schemeClr val="accent2"/>
            </a:lnRef>
            <a:fillRef idx="2">
              <a:schemeClr val="accent2"/>
            </a:fillRef>
            <a:effectRef idx="1">
              <a:schemeClr val="accent2"/>
            </a:effectRef>
            <a:fontRef idx="minor">
              <a:schemeClr val="dk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2000"/>
            </a:p>
          </p:txBody>
        </p:sp>
        <p:sp>
          <p:nvSpPr>
            <p:cNvPr id="19476" name="椭圆 9281"/>
            <p:cNvSpPr>
              <a:spLocks noChangeArrowheads="1"/>
            </p:cNvSpPr>
            <p:nvPr/>
          </p:nvSpPr>
          <p:spPr bwMode="auto">
            <a:xfrm>
              <a:off x="2336" y="1942"/>
              <a:ext cx="1099" cy="1098"/>
            </a:xfrm>
            <a:prstGeom prst="ellipse">
              <a:avLst/>
            </a:prstGeom>
          </p:spPr>
          <p:style>
            <a:lnRef idx="1">
              <a:schemeClr val="accent2"/>
            </a:lnRef>
            <a:fillRef idx="2">
              <a:schemeClr val="accent2"/>
            </a:fillRef>
            <a:effectRef idx="1">
              <a:schemeClr val="accent2"/>
            </a:effectRef>
            <a:fontRef idx="minor">
              <a:schemeClr val="dk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grpSp>
      <p:sp>
        <p:nvSpPr>
          <p:cNvPr id="19492" name="矩形 9283"/>
          <p:cNvSpPr>
            <a:spLocks noChangeArrowheads="1"/>
          </p:cNvSpPr>
          <p:nvPr/>
        </p:nvSpPr>
        <p:spPr bwMode="auto">
          <a:xfrm>
            <a:off x="1403350" y="260350"/>
            <a:ext cx="648176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zh-CN" altLang="en-US" sz="2800" b="1">
                <a:solidFill>
                  <a:srgbClr val="0000FF"/>
                </a:solidFill>
              </a:rPr>
              <a:t>第</a:t>
            </a:r>
            <a:r>
              <a:rPr lang="en-US" altLang="zh-CN" sz="2800" b="1">
                <a:solidFill>
                  <a:srgbClr val="0000FF"/>
                </a:solidFill>
              </a:rPr>
              <a:t>5</a:t>
            </a:r>
            <a:r>
              <a:rPr lang="zh-CN" altLang="en-US" sz="2800" b="1">
                <a:solidFill>
                  <a:srgbClr val="0000FF"/>
                </a:solidFill>
              </a:rPr>
              <a:t>章 </a:t>
            </a:r>
            <a:r>
              <a:rPr lang="zh-CN" altLang="zh-CN" sz="2800" b="1">
                <a:solidFill>
                  <a:srgbClr val="0000FF"/>
                </a:solidFill>
              </a:rPr>
              <a:t>激光雷达在</a:t>
            </a:r>
            <a:r>
              <a:rPr lang="en-US" altLang="zh-CN" sz="2800" b="1">
                <a:solidFill>
                  <a:srgbClr val="0000FF"/>
                </a:solidFill>
              </a:rPr>
              <a:t>ROS2</a:t>
            </a:r>
            <a:r>
              <a:rPr lang="zh-CN" altLang="zh-CN" sz="2800" b="1">
                <a:solidFill>
                  <a:srgbClr val="0000FF"/>
                </a:solidFill>
              </a:rPr>
              <a:t>中的使用</a:t>
            </a:r>
            <a:endParaRPr lang="zh-CN" altLang="en-US" sz="2800" b="1">
              <a:solidFill>
                <a:srgbClr val="0000FF"/>
              </a:solidFill>
            </a:endParaRPr>
          </a:p>
        </p:txBody>
      </p:sp>
      <p:sp>
        <p:nvSpPr>
          <p:cNvPr id="20494" name="矩形 9284"/>
          <p:cNvSpPr>
            <a:spLocks noChangeArrowheads="1"/>
          </p:cNvSpPr>
          <p:nvPr/>
        </p:nvSpPr>
        <p:spPr bwMode="auto">
          <a:xfrm>
            <a:off x="3922713" y="2571750"/>
            <a:ext cx="3678237" cy="400050"/>
          </a:xfrm>
          <a:prstGeom prst="rect">
            <a:avLst/>
          </a:prstGeom>
          <a:noFill/>
          <a:ln>
            <a:noFill/>
          </a:ln>
        </p:spPr>
        <p:txBody>
          <a:bodyPr wrap="none">
            <a:spAutoFit/>
          </a:bodyPr>
          <a:lstStyle/>
          <a:p>
            <a:r>
              <a:rPr lang="en-US" altLang="zh-CN" sz="2000"/>
              <a:t>5.2</a:t>
            </a:r>
            <a:r>
              <a:rPr lang="zh-CN" altLang="zh-CN" sz="2000">
                <a:latin typeface="Calibri" panose="020F0502020204030204" pitchFamily="34" charset="0"/>
              </a:rPr>
              <a:t>在</a:t>
            </a:r>
            <a:r>
              <a:rPr lang="en-US" altLang="zh-CN" sz="2000">
                <a:latin typeface="Calibri" panose="020F0502020204030204" pitchFamily="34" charset="0"/>
              </a:rPr>
              <a:t>RViz2</a:t>
            </a:r>
            <a:r>
              <a:rPr lang="zh-CN" altLang="zh-CN" sz="2000">
                <a:latin typeface="Calibri" panose="020F0502020204030204" pitchFamily="34" charset="0"/>
              </a:rPr>
              <a:t>中查看激光雷达数据</a:t>
            </a:r>
            <a:endParaRPr lang="zh-CN" altLang="en-US" sz="2000" b="1">
              <a:solidFill>
                <a:schemeClr val="tx2"/>
              </a:solidFill>
              <a:ea typeface="楷体_GB2312" pitchFamily="49" charset="-122"/>
            </a:endParaRPr>
          </a:p>
        </p:txBody>
      </p:sp>
      <p:sp>
        <p:nvSpPr>
          <p:cNvPr id="6" name="圆角矩形 9232"/>
          <p:cNvSpPr>
            <a:spLocks noChangeArrowheads="1"/>
          </p:cNvSpPr>
          <p:nvPr/>
        </p:nvSpPr>
        <p:spPr bwMode="auto">
          <a:xfrm>
            <a:off x="3970338" y="3395663"/>
            <a:ext cx="2946400" cy="506412"/>
          </a:xfrm>
          <a:prstGeom prst="roundRect">
            <a:avLst>
              <a:gd name="adj" fmla="val 50000"/>
            </a:avLst>
          </a:prstGeom>
          <a:noFill/>
          <a:ln w="28575">
            <a:solidFill>
              <a:schemeClr val="bg2"/>
            </a:solidFill>
            <a:round/>
          </a:ln>
        </p:spPr>
        <p:txBody>
          <a:bodyPr wrap="none" anchor="ctr"/>
          <a:lstStyle/>
          <a:p>
            <a:pPr eaLnBrk="0" hangingPunct="0"/>
            <a:r>
              <a:rPr lang="en-US" altLang="zh-CN" sz="2000"/>
              <a:t>5.3 </a:t>
            </a:r>
            <a:r>
              <a:rPr lang="zh-CN" altLang="zh-CN" sz="2000">
                <a:latin typeface="Calibri" panose="020F0502020204030204" pitchFamily="34" charset="0"/>
              </a:rPr>
              <a:t>激光雷达数据获取</a:t>
            </a:r>
            <a:endParaRPr lang="zh-CN" altLang="en-US" sz="2000" b="1">
              <a:solidFill>
                <a:schemeClr val="tx2"/>
              </a:solidFill>
              <a:latin typeface="楷体_GB2312" pitchFamily="49" charset="-122"/>
              <a:ea typeface="楷体_GB2312" pitchFamily="49" charset="-122"/>
            </a:endParaRPr>
          </a:p>
        </p:txBody>
      </p:sp>
      <p:grpSp>
        <p:nvGrpSpPr>
          <p:cNvPr id="19495" name="组合 9263"/>
          <p:cNvGrpSpPr/>
          <p:nvPr/>
        </p:nvGrpSpPr>
        <p:grpSpPr bwMode="auto">
          <a:xfrm>
            <a:off x="3522663" y="3498850"/>
            <a:ext cx="338137" cy="361950"/>
            <a:chOff x="2078" y="1680"/>
            <a:chExt cx="1615" cy="1615"/>
          </a:xfrm>
        </p:grpSpPr>
        <p:sp>
          <p:nvSpPr>
            <p:cNvPr id="7" name="椭圆 9264"/>
            <p:cNvSpPr>
              <a:spLocks noChangeArrowheads="1"/>
            </p:cNvSpPr>
            <p:nvPr/>
          </p:nvSpPr>
          <p:spPr bwMode="auto">
            <a:xfrm>
              <a:off x="2078" y="1680"/>
              <a:ext cx="1615" cy="16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8" name="椭圆 9265"/>
            <p:cNvSpPr>
              <a:spLocks noChangeArrowheads="1"/>
            </p:cNvSpPr>
            <p:nvPr/>
          </p:nvSpPr>
          <p:spPr bwMode="auto">
            <a:xfrm>
              <a:off x="2169" y="1772"/>
              <a:ext cx="1433" cy="14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9" name="椭圆 9266"/>
            <p:cNvSpPr>
              <a:spLocks noChangeArrowheads="1"/>
            </p:cNvSpPr>
            <p:nvPr/>
          </p:nvSpPr>
          <p:spPr bwMode="auto">
            <a:xfrm>
              <a:off x="2252" y="1857"/>
              <a:ext cx="1266" cy="12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2000"/>
            </a:p>
          </p:txBody>
        </p:sp>
        <p:sp>
          <p:nvSpPr>
            <p:cNvPr id="10" name="椭圆 9267"/>
            <p:cNvSpPr>
              <a:spLocks noChangeArrowheads="1"/>
            </p:cNvSpPr>
            <p:nvPr/>
          </p:nvSpPr>
          <p:spPr bwMode="auto">
            <a:xfrm>
              <a:off x="2252" y="1857"/>
              <a:ext cx="1266" cy="12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sp>
          <p:nvSpPr>
            <p:cNvPr id="11" name="椭圆 9268"/>
            <p:cNvSpPr>
              <a:spLocks noChangeArrowheads="1"/>
            </p:cNvSpPr>
            <p:nvPr/>
          </p:nvSpPr>
          <p:spPr bwMode="auto">
            <a:xfrm>
              <a:off x="2336" y="1942"/>
              <a:ext cx="1099" cy="10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SimSun" panose="02010600030101010101" pitchFamily="2" charset="-122"/>
                </a:defRPr>
              </a:lvl9pPr>
            </a:lstStyle>
            <a:p>
              <a:pPr>
                <a:buFont typeface="Arial" panose="020B0604020202020204" pitchFamily="34" charset="0"/>
                <a:buNone/>
                <a:defRPr/>
              </a:pPr>
              <a:endParaRPr lang="zh-CN" altLang="en-US" sz="2000"/>
            </a:p>
          </p:txBody>
        </p:sp>
        <p:sp>
          <p:nvSpPr>
            <p:cNvPr id="12" name="椭圆 9269"/>
            <p:cNvSpPr>
              <a:spLocks noChangeArrowheads="1"/>
            </p:cNvSpPr>
            <p:nvPr/>
          </p:nvSpPr>
          <p:spPr bwMode="auto">
            <a:xfrm>
              <a:off x="2336" y="1942"/>
              <a:ext cx="1099" cy="10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defRPr/>
              </a:pPr>
              <a:endParaRPr lang="zh-CN" altLang="en-US" sz="2000"/>
            </a:p>
          </p:txBody>
        </p:sp>
      </p:gr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4"/>
          <p:cNvSpPr txBox="1">
            <a:spLocks noChangeArrowheads="1"/>
          </p:cNvSpPr>
          <p:nvPr/>
        </p:nvSpPr>
        <p:spPr bwMode="auto">
          <a:xfrm>
            <a:off x="900113" y="1127125"/>
            <a:ext cx="7775575" cy="1881188"/>
          </a:xfrm>
          <a:prstGeom prst="rect">
            <a:avLst/>
          </a:prstGeom>
          <a:noFill/>
          <a:ln>
            <a:noFill/>
          </a:ln>
          <a:effectLst/>
        </p:spPr>
        <p:txBody>
          <a:bodyPr>
            <a:spAutoFit/>
          </a:bodyPr>
          <a:lstStyle/>
          <a:p>
            <a:pPr eaLnBrk="0" hangingPunct="0">
              <a:lnSpc>
                <a:spcPct val="150000"/>
              </a:lnSpc>
              <a:spcBef>
                <a:spcPct val="20000"/>
              </a:spcBef>
            </a:pPr>
            <a:r>
              <a:rPr lang="en-US" altLang="zh-CN" sz="2000">
                <a:latin typeface="Times New Roman" panose="02020603050405020304" pitchFamily="18" charset="0"/>
              </a:rPr>
              <a:t>        </a:t>
            </a:r>
            <a:r>
              <a:rPr lang="zh-CN" altLang="zh-CN" sz="2000">
                <a:latin typeface="Times New Roman" panose="02020603050405020304" pitchFamily="18" charset="0"/>
              </a:rPr>
              <a:t>激光雷达的旋转部分搭载激光测距探头，其在旋转的过程中每隔一定角度就会测量一次距离值。当其旋转一圈时，刚好可以对周围障碍物进行均匀的测距采样，这么一组测距值就是激光雷达的输出数值。</a:t>
            </a:r>
            <a:r>
              <a:rPr lang="en-US" altLang="zh-CN" sz="2000"/>
              <a:t>       </a:t>
            </a:r>
            <a:endParaRPr lang="zh-CN" altLang="en-US" sz="2000" b="1">
              <a:latin typeface="Times New Roman" panose="02020603050405020304" pitchFamily="18" charset="0"/>
              <a:ea typeface="楷体_GB2312" pitchFamily="49" charset="-122"/>
            </a:endParaRPr>
          </a:p>
        </p:txBody>
      </p:sp>
      <p:sp>
        <p:nvSpPr>
          <p:cNvPr id="20482"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5.1 </a:t>
            </a:r>
            <a:r>
              <a:rPr lang="en-US" altLang="zh-CN" sz="2800" b="1">
                <a:latin typeface="Times New Roman" panose="02020603050405020304" pitchFamily="18" charset="0"/>
              </a:rPr>
              <a:t>ROS2</a:t>
            </a:r>
            <a:r>
              <a:rPr lang="zh-CN" altLang="zh-CN" sz="2800" b="1">
                <a:latin typeface="Times New Roman" panose="02020603050405020304" pitchFamily="18" charset="0"/>
              </a:rPr>
              <a:t>里的激光雷达数据</a:t>
            </a:r>
            <a:endParaRPr lang="zh-CN" altLang="zh-CN" sz="2800" b="1">
              <a:latin typeface="SimHei" panose="02010609060101010101" pitchFamily="49" charset="-122"/>
              <a:ea typeface="SimHei" panose="02010609060101010101" pitchFamily="49" charset="-122"/>
            </a:endParaRPr>
          </a:p>
        </p:txBody>
      </p:sp>
      <p:pic>
        <p:nvPicPr>
          <p:cNvPr id="20483"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51050" y="3132138"/>
            <a:ext cx="462280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4"/>
          <p:cNvSpPr txBox="1">
            <a:spLocks noChangeArrowheads="1"/>
          </p:cNvSpPr>
          <p:nvPr/>
        </p:nvSpPr>
        <p:spPr bwMode="auto">
          <a:xfrm>
            <a:off x="900113" y="1127125"/>
            <a:ext cx="7775575" cy="1376363"/>
          </a:xfrm>
          <a:prstGeom prst="rect">
            <a:avLst/>
          </a:prstGeom>
          <a:noFill/>
          <a:ln>
            <a:noFill/>
          </a:ln>
          <a:effectLst/>
        </p:spPr>
        <p:txBody>
          <a:bodyPr>
            <a:spAutoFit/>
          </a:bodyPr>
          <a:lstStyle/>
          <a:p>
            <a:pPr eaLnBrk="0" hangingPunct="0">
              <a:lnSpc>
                <a:spcPct val="150000"/>
              </a:lnSpc>
              <a:spcBef>
                <a:spcPct val="20000"/>
              </a:spcBef>
            </a:pPr>
            <a:r>
              <a:rPr lang="en-US" altLang="zh-CN" sz="2000">
                <a:latin typeface="Times New Roman" panose="02020603050405020304" pitchFamily="18" charset="0"/>
              </a:rPr>
              <a:t>        </a:t>
            </a:r>
            <a:r>
              <a:rPr lang="en-US" altLang="zh-CN">
                <a:latin typeface="Times New Roman" panose="02020603050405020304" pitchFamily="18" charset="0"/>
              </a:rPr>
              <a:t>ROS2</a:t>
            </a:r>
            <a:r>
              <a:rPr lang="zh-CN" altLang="zh-CN">
                <a:latin typeface="Times New Roman" panose="02020603050405020304" pitchFamily="18" charset="0"/>
              </a:rPr>
              <a:t>中的激光雷达的节点会在指定名称的话题里发布消息。话题名称在</a:t>
            </a:r>
            <a:r>
              <a:rPr lang="en-US" altLang="zh-CN">
                <a:latin typeface="Times New Roman" panose="02020603050405020304" pitchFamily="18" charset="0"/>
              </a:rPr>
              <a:t>REP-138</a:t>
            </a:r>
            <a:r>
              <a:rPr lang="zh-CN" altLang="zh-CN">
                <a:latin typeface="Times New Roman" panose="02020603050405020304" pitchFamily="18" charset="0"/>
              </a:rPr>
              <a:t>中推荐为</a:t>
            </a:r>
            <a:r>
              <a:rPr lang="en-US" altLang="zh-CN">
                <a:latin typeface="Times New Roman" panose="02020603050405020304" pitchFamily="18" charset="0"/>
              </a:rPr>
              <a:t>“/scan”</a:t>
            </a:r>
            <a:r>
              <a:rPr lang="zh-CN" altLang="zh-CN">
                <a:latin typeface="Times New Roman" panose="02020603050405020304" pitchFamily="18" charset="0"/>
              </a:rPr>
              <a:t>。消息的类型为</a:t>
            </a:r>
            <a:r>
              <a:rPr lang="en-US" altLang="zh-CN">
                <a:latin typeface="Times New Roman" panose="02020603050405020304" pitchFamily="18" charset="0"/>
              </a:rPr>
              <a:t>sensor_msgs::LaserScan</a:t>
            </a:r>
            <a:r>
              <a:rPr lang="zh-CN" altLang="zh-CN">
                <a:latin typeface="Times New Roman" panose="02020603050405020304" pitchFamily="18" charset="0"/>
              </a:rPr>
              <a:t>，其格式如图所示：</a:t>
            </a:r>
            <a:r>
              <a:rPr lang="en-US" altLang="zh-CN" sz="2000"/>
              <a:t>       </a:t>
            </a:r>
            <a:endParaRPr lang="zh-CN" altLang="en-US" sz="2000" b="1">
              <a:latin typeface="Times New Roman" panose="02020603050405020304" pitchFamily="18" charset="0"/>
              <a:ea typeface="楷体_GB2312" pitchFamily="49" charset="-122"/>
            </a:endParaRPr>
          </a:p>
        </p:txBody>
      </p:sp>
      <p:sp>
        <p:nvSpPr>
          <p:cNvPr id="21506"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5.1 </a:t>
            </a:r>
            <a:r>
              <a:rPr lang="en-US" altLang="zh-CN" sz="2800" b="1">
                <a:latin typeface="Times New Roman" panose="02020603050405020304" pitchFamily="18" charset="0"/>
              </a:rPr>
              <a:t>ROS2</a:t>
            </a:r>
            <a:r>
              <a:rPr lang="zh-CN" altLang="zh-CN" sz="2800" b="1">
                <a:latin typeface="Times New Roman" panose="02020603050405020304" pitchFamily="18" charset="0"/>
              </a:rPr>
              <a:t>里的激光雷达数据</a:t>
            </a:r>
            <a:endParaRPr lang="zh-CN" altLang="zh-CN" sz="2800" b="1">
              <a:latin typeface="SimHei" panose="02010609060101010101" pitchFamily="49" charset="-122"/>
              <a:ea typeface="SimHei" panose="02010609060101010101" pitchFamily="49" charset="-122"/>
            </a:endParaRPr>
          </a:p>
        </p:txBody>
      </p:sp>
      <p:pic>
        <p:nvPicPr>
          <p:cNvPr id="21507"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35150" y="2546350"/>
            <a:ext cx="5602288"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 Box 14"/>
          <p:cNvSpPr txBox="1">
            <a:spLocks noChangeArrowheads="1"/>
          </p:cNvSpPr>
          <p:nvPr/>
        </p:nvSpPr>
        <p:spPr bwMode="auto">
          <a:xfrm>
            <a:off x="827088" y="1081088"/>
            <a:ext cx="7848600"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20000"/>
              </a:lnSpc>
              <a:spcBef>
                <a:spcPct val="20000"/>
              </a:spcBef>
            </a:pPr>
            <a:r>
              <a:rPr lang="en-US" altLang="zh-CN" sz="2000">
                <a:latin typeface="Times New Roman" panose="02020603050405020304" pitchFamily="18" charset="0"/>
              </a:rPr>
              <a:t>        </a:t>
            </a:r>
            <a:r>
              <a:rPr lang="zh-CN" altLang="zh-CN" sz="2000">
                <a:latin typeface="Times New Roman" panose="02020603050405020304" pitchFamily="18" charset="0"/>
              </a:rPr>
              <a:t>在</a:t>
            </a:r>
            <a:r>
              <a:rPr lang="en-US" altLang="zh-CN" sz="2000">
                <a:latin typeface="Times New Roman" panose="02020603050405020304" pitchFamily="18" charset="0"/>
              </a:rPr>
              <a:t>ROS2</a:t>
            </a:r>
            <a:r>
              <a:rPr lang="zh-CN" altLang="zh-CN" sz="2000">
                <a:latin typeface="Times New Roman" panose="02020603050405020304" pitchFamily="18" charset="0"/>
              </a:rPr>
              <a:t>中，提供了一个图形化工具，可以直观的查看传感器的数值。这个工具名字叫</a:t>
            </a:r>
            <a:r>
              <a:rPr lang="en-US" altLang="zh-CN" sz="2000">
                <a:latin typeface="Times New Roman" panose="02020603050405020304" pitchFamily="18" charset="0"/>
              </a:rPr>
              <a:t>“RViz2”</a:t>
            </a:r>
            <a:r>
              <a:rPr lang="zh-CN" altLang="zh-CN" sz="2000">
                <a:latin typeface="Times New Roman" panose="02020603050405020304" pitchFamily="18" charset="0"/>
              </a:rPr>
              <a:t>，其中</a:t>
            </a:r>
            <a:r>
              <a:rPr lang="en-US" altLang="zh-CN" sz="2000">
                <a:latin typeface="Times New Roman" panose="02020603050405020304" pitchFamily="18" charset="0"/>
              </a:rPr>
              <a:t>“RViz”</a:t>
            </a:r>
            <a:r>
              <a:rPr lang="zh-CN" altLang="zh-CN" sz="2000">
                <a:latin typeface="Times New Roman" panose="02020603050405020304" pitchFamily="18" charset="0"/>
              </a:rPr>
              <a:t>是</a:t>
            </a:r>
            <a:r>
              <a:rPr lang="en-US" altLang="zh-CN" sz="2000">
                <a:latin typeface="Times New Roman" panose="02020603050405020304" pitchFamily="18" charset="0"/>
              </a:rPr>
              <a:t>“ROS Visualization Tool”</a:t>
            </a:r>
            <a:r>
              <a:rPr lang="zh-CN" altLang="zh-CN" sz="2000">
                <a:latin typeface="Times New Roman" panose="02020603050405020304" pitchFamily="18" charset="0"/>
              </a:rPr>
              <a:t>的缩写，</a:t>
            </a:r>
            <a:r>
              <a:rPr lang="en-US" altLang="zh-CN" sz="2000">
                <a:latin typeface="Times New Roman" panose="02020603050405020304" pitchFamily="18" charset="0"/>
              </a:rPr>
              <a:t>“2”</a:t>
            </a:r>
            <a:r>
              <a:rPr lang="zh-CN" altLang="zh-CN" sz="2000">
                <a:latin typeface="Times New Roman" panose="02020603050405020304" pitchFamily="18" charset="0"/>
              </a:rPr>
              <a:t>表示第二代。</a:t>
            </a:r>
            <a:r>
              <a:rPr lang="en-US" altLang="zh-CN" sz="2000"/>
              <a:t>       </a:t>
            </a:r>
            <a:endParaRPr lang="en-US" altLang="zh-CN" sz="2000"/>
          </a:p>
        </p:txBody>
      </p:sp>
      <p:sp>
        <p:nvSpPr>
          <p:cNvPr id="22530"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5.2 </a:t>
            </a:r>
            <a:r>
              <a:rPr lang="zh-CN" altLang="zh-CN" sz="2800" b="1">
                <a:latin typeface="Times New Roman" panose="02020603050405020304" pitchFamily="18" charset="0"/>
              </a:rPr>
              <a:t>在</a:t>
            </a:r>
            <a:r>
              <a:rPr lang="en-US" altLang="zh-CN" sz="2800" b="1">
                <a:latin typeface="Times New Roman" panose="02020603050405020304" pitchFamily="18" charset="0"/>
              </a:rPr>
              <a:t>RViz2</a:t>
            </a:r>
            <a:r>
              <a:rPr lang="zh-CN" altLang="zh-CN" sz="2800" b="1">
                <a:latin typeface="Times New Roman" panose="02020603050405020304" pitchFamily="18" charset="0"/>
              </a:rPr>
              <a:t>中查看激光雷达数据</a:t>
            </a:r>
            <a:endParaRPr lang="zh-CN" altLang="zh-CN" sz="2800" b="1">
              <a:latin typeface="SimHei" panose="02010609060101010101" pitchFamily="49" charset="-122"/>
              <a:ea typeface="SimHei" panose="02010609060101010101" pitchFamily="49" charset="-122"/>
            </a:endParaRPr>
          </a:p>
        </p:txBody>
      </p:sp>
      <p:sp>
        <p:nvSpPr>
          <p:cNvPr id="22531" name="文本框 19"/>
          <p:cNvSpPr txBox="1">
            <a:spLocks noChangeArrowheads="1"/>
          </p:cNvSpPr>
          <p:nvPr/>
        </p:nvSpPr>
        <p:spPr bwMode="auto">
          <a:xfrm>
            <a:off x="898525" y="3860800"/>
            <a:ext cx="2593975"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pPr>
            <a:r>
              <a:rPr lang="zh-CN" altLang="zh-CN" sz="1600" b="1">
                <a:solidFill>
                  <a:schemeClr val="tx2"/>
                </a:solidFill>
                <a:ea typeface="楷体_GB2312" pitchFamily="49" charset="-122"/>
              </a:rPr>
              <a:t>在</a:t>
            </a:r>
            <a:r>
              <a:rPr lang="en-US" altLang="zh-CN" sz="1600" b="1">
                <a:solidFill>
                  <a:schemeClr val="tx2"/>
                </a:solidFill>
                <a:ea typeface="楷体_GB2312" pitchFamily="49" charset="-122"/>
              </a:rPr>
              <a:t>RViz2</a:t>
            </a:r>
            <a:r>
              <a:rPr lang="zh-CN" altLang="zh-CN" sz="1600" b="1">
                <a:solidFill>
                  <a:schemeClr val="tx2"/>
                </a:solidFill>
                <a:ea typeface="楷体_GB2312" pitchFamily="49" charset="-122"/>
              </a:rPr>
              <a:t>中查看激光雷达的数据</a:t>
            </a:r>
            <a:r>
              <a:rPr lang="zh-CN" altLang="en-US" sz="1600" b="1">
                <a:solidFill>
                  <a:schemeClr val="tx2"/>
                </a:solidFill>
                <a:ea typeface="楷体_GB2312" pitchFamily="49" charset="-122"/>
              </a:rPr>
              <a:t>的</a:t>
            </a:r>
            <a:r>
              <a:rPr lang="zh-CN" altLang="en-US" sz="1600" b="1">
                <a:solidFill>
                  <a:schemeClr val="tx2"/>
                </a:solidFill>
                <a:latin typeface="楷体_GB2312" pitchFamily="49" charset="-122"/>
                <a:ea typeface="楷体_GB2312" pitchFamily="49" charset="-122"/>
              </a:rPr>
              <a:t>详细操作步骤：</a:t>
            </a:r>
            <a:endParaRPr lang="en-US" altLang="zh-CN" sz="1600" b="1">
              <a:solidFill>
                <a:schemeClr val="tx2"/>
              </a:solidFill>
              <a:latin typeface="楷体_GB2312" pitchFamily="49" charset="-122"/>
              <a:ea typeface="楷体_GB2312" pitchFamily="49" charset="-122"/>
            </a:endParaRPr>
          </a:p>
          <a:p>
            <a:pPr algn="just" eaLnBrk="0" hangingPunct="0">
              <a:lnSpc>
                <a:spcPct val="150000"/>
              </a:lnSpc>
            </a:pPr>
            <a:r>
              <a:rPr lang="zh-CN" altLang="en-US" sz="1600" b="1">
                <a:solidFill>
                  <a:schemeClr val="tx2"/>
                </a:solidFill>
                <a:latin typeface="楷体_GB2312" pitchFamily="49" charset="-122"/>
                <a:ea typeface="楷体_GB2312" pitchFamily="49" charset="-122"/>
              </a:rPr>
              <a:t>见教材</a:t>
            </a:r>
            <a:r>
              <a:rPr lang="en-US" altLang="zh-CN" sz="1600" b="1">
                <a:solidFill>
                  <a:schemeClr val="tx2"/>
                </a:solidFill>
                <a:latin typeface="楷体_GB2312" pitchFamily="49" charset="-122"/>
                <a:ea typeface="楷体_GB2312" pitchFamily="49" charset="-122"/>
              </a:rPr>
              <a:t>P122-P128</a:t>
            </a:r>
            <a:r>
              <a:rPr lang="zh-CN" altLang="en-US" sz="1600" b="1">
                <a:solidFill>
                  <a:schemeClr val="tx2"/>
                </a:solidFill>
                <a:latin typeface="楷体_GB2312" pitchFamily="49" charset="-122"/>
                <a:ea typeface="楷体_GB2312" pitchFamily="49" charset="-122"/>
              </a:rPr>
              <a:t>页</a:t>
            </a:r>
            <a:endParaRPr lang="zh-CN" altLang="en-US" sz="1600" b="1">
              <a:solidFill>
                <a:schemeClr val="tx2"/>
              </a:solidFill>
              <a:latin typeface="楷体_GB2312" pitchFamily="49" charset="-122"/>
              <a:ea typeface="楷体_GB2312" pitchFamily="49" charset="-122"/>
            </a:endParaRPr>
          </a:p>
        </p:txBody>
      </p:sp>
      <p:pic>
        <p:nvPicPr>
          <p:cNvPr id="22532" name="图片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600450" y="2336800"/>
            <a:ext cx="4784725"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5.2 </a:t>
            </a:r>
            <a:r>
              <a:rPr lang="zh-CN" altLang="zh-CN" sz="2800" b="1">
                <a:latin typeface="Times New Roman" panose="02020603050405020304" pitchFamily="18" charset="0"/>
              </a:rPr>
              <a:t>在</a:t>
            </a:r>
            <a:r>
              <a:rPr lang="en-US" altLang="zh-CN" sz="2800" b="1">
                <a:latin typeface="Times New Roman" panose="02020603050405020304" pitchFamily="18" charset="0"/>
              </a:rPr>
              <a:t>RViz2</a:t>
            </a:r>
            <a:r>
              <a:rPr lang="zh-CN" altLang="zh-CN" sz="2800" b="1">
                <a:latin typeface="Times New Roman" panose="02020603050405020304" pitchFamily="18" charset="0"/>
              </a:rPr>
              <a:t>中查看激光雷达数据</a:t>
            </a:r>
            <a:endParaRPr lang="zh-CN" altLang="zh-CN" sz="2800" b="1">
              <a:latin typeface="SimHei" panose="02010609060101010101" pitchFamily="49" charset="-122"/>
              <a:ea typeface="SimHei" panose="02010609060101010101" pitchFamily="49" charset="-122"/>
            </a:endParaRPr>
          </a:p>
        </p:txBody>
      </p:sp>
      <p:sp>
        <p:nvSpPr>
          <p:cNvPr id="23554" name="文本框 2"/>
          <p:cNvSpPr txBox="1">
            <a:spLocks noChangeArrowheads="1"/>
          </p:cNvSpPr>
          <p:nvPr/>
        </p:nvSpPr>
        <p:spPr bwMode="auto">
          <a:xfrm>
            <a:off x="1116013" y="1196975"/>
            <a:ext cx="457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5.2.1 RViz2</a:t>
            </a:r>
            <a:r>
              <a:rPr lang="zh-CN" altLang="zh-CN" b="1">
                <a:latin typeface="Times New Roman" panose="02020603050405020304" pitchFamily="18" charset="0"/>
              </a:rPr>
              <a:t>的使用</a:t>
            </a:r>
            <a:endParaRPr lang="zh-CN" altLang="zh-CN" sz="1400">
              <a:latin typeface="Calibri" panose="020F0502020204030204" pitchFamily="34" charset="0"/>
            </a:endParaRPr>
          </a:p>
        </p:txBody>
      </p:sp>
      <p:graphicFrame>
        <p:nvGraphicFramePr>
          <p:cNvPr id="4" name="表格 3"/>
          <p:cNvGraphicFramePr>
            <a:graphicFrameLocks noGrp="1"/>
          </p:cNvGraphicFramePr>
          <p:nvPr/>
        </p:nvGraphicFramePr>
        <p:xfrm>
          <a:off x="1312863" y="1700213"/>
          <a:ext cx="6643687" cy="487362"/>
        </p:xfrm>
        <a:graphic>
          <a:graphicData uri="http://schemas.openxmlformats.org/drawingml/2006/table">
            <a:tbl>
              <a:tblPr firstRow="1" firstCol="1" bandRow="1">
                <a:tableStyleId>{5C22544A-7EE6-4342-B048-85BDC9FD1C3A}</a:tableStyleId>
              </a:tblPr>
              <a:tblGrid>
                <a:gridCol w="6643687"/>
              </a:tblGrid>
              <a:tr h="243681">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source ~/ros2_ws/install/</a:t>
                      </a:r>
                      <a:r>
                        <a:rPr lang="en-US" sz="1600" b="0" kern="0" dirty="0" err="1">
                          <a:solidFill>
                            <a:schemeClr val="tx1"/>
                          </a:solidFill>
                          <a:effectLst/>
                          <a:latin typeface="Times New Roman" panose="02020603050405020304" pitchFamily="18" charset="0"/>
                          <a:cs typeface="Times New Roman" panose="02020603050405020304" pitchFamily="18" charset="0"/>
                        </a:rPr>
                        <a:t>setup.bash</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r h="243681">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ros2 launch wpr_simulation2 wpb_simple.launch.py</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bl>
          </a:graphicData>
        </a:graphic>
      </p:graphicFrame>
      <p:sp>
        <p:nvSpPr>
          <p:cNvPr id="23563" name="文本框 5"/>
          <p:cNvSpPr txBox="1">
            <a:spLocks noChangeArrowheads="1"/>
          </p:cNvSpPr>
          <p:nvPr/>
        </p:nvSpPr>
        <p:spPr bwMode="auto">
          <a:xfrm>
            <a:off x="1116013" y="2232025"/>
            <a:ext cx="7451725"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0" hangingPunct="0">
              <a:lnSpc>
                <a:spcPct val="150000"/>
              </a:lnSpc>
            </a:pPr>
            <a:r>
              <a:rPr lang="zh-CN" altLang="zh-CN" sz="1600">
                <a:latin typeface="Times New Roman" panose="02020603050405020304" pitchFamily="18" charset="0"/>
              </a:rPr>
              <a:t>这时会弹出一个窗口，如图所示，显示一台机器人，面前放置了一个书柜。机器人的激光雷达扫描到了书柜的下半部分。</a:t>
            </a:r>
            <a:endParaRPr lang="zh-CN" altLang="zh-CN" sz="1600">
              <a:latin typeface="Calibri" panose="020F0502020204030204" pitchFamily="34" charset="0"/>
            </a:endParaRPr>
          </a:p>
        </p:txBody>
      </p:sp>
      <p:pic>
        <p:nvPicPr>
          <p:cNvPr id="23564" name="图片 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36750" y="3065463"/>
            <a:ext cx="527050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5.2 </a:t>
            </a:r>
            <a:r>
              <a:rPr lang="zh-CN" altLang="zh-CN" sz="2800" b="1">
                <a:latin typeface="Times New Roman" panose="02020603050405020304" pitchFamily="18" charset="0"/>
              </a:rPr>
              <a:t>在</a:t>
            </a:r>
            <a:r>
              <a:rPr lang="en-US" altLang="zh-CN" sz="2800" b="1">
                <a:latin typeface="Times New Roman" panose="02020603050405020304" pitchFamily="18" charset="0"/>
              </a:rPr>
              <a:t>RViz2</a:t>
            </a:r>
            <a:r>
              <a:rPr lang="zh-CN" altLang="zh-CN" sz="2800" b="1">
                <a:latin typeface="Times New Roman" panose="02020603050405020304" pitchFamily="18" charset="0"/>
              </a:rPr>
              <a:t>中查看激光雷达数据</a:t>
            </a:r>
            <a:endParaRPr lang="zh-CN" altLang="zh-CN" sz="2800" b="1">
              <a:latin typeface="SimHei" panose="02010609060101010101" pitchFamily="49" charset="-122"/>
              <a:ea typeface="SimHei" panose="02010609060101010101" pitchFamily="49" charset="-122"/>
            </a:endParaRPr>
          </a:p>
        </p:txBody>
      </p:sp>
      <p:graphicFrame>
        <p:nvGraphicFramePr>
          <p:cNvPr id="5" name="表格 4"/>
          <p:cNvGraphicFramePr>
            <a:graphicFrameLocks noGrp="1"/>
          </p:cNvGraphicFramePr>
          <p:nvPr/>
        </p:nvGraphicFramePr>
        <p:xfrm>
          <a:off x="1249363" y="1557338"/>
          <a:ext cx="6643687" cy="487362"/>
        </p:xfrm>
        <a:graphic>
          <a:graphicData uri="http://schemas.openxmlformats.org/drawingml/2006/table">
            <a:tbl>
              <a:tblPr firstRow="1" firstCol="1" bandRow="1">
                <a:tableStyleId>{5C22544A-7EE6-4342-B048-85BDC9FD1C3A}</a:tableStyleId>
              </a:tblPr>
              <a:tblGrid>
                <a:gridCol w="6643687"/>
              </a:tblGrid>
              <a:tr h="243681">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source ~/ros2_ws/install/</a:t>
                      </a:r>
                      <a:r>
                        <a:rPr lang="en-US" sz="1600" b="0" kern="0" dirty="0" err="1">
                          <a:solidFill>
                            <a:schemeClr val="tx1"/>
                          </a:solidFill>
                          <a:effectLst/>
                          <a:latin typeface="Times New Roman" panose="02020603050405020304" pitchFamily="18" charset="0"/>
                          <a:cs typeface="Times New Roman" panose="02020603050405020304" pitchFamily="18" charset="0"/>
                        </a:rPr>
                        <a:t>setup.bash</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r h="243681">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rviz2</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bl>
          </a:graphicData>
        </a:graphic>
      </p:graphicFrame>
      <p:sp>
        <p:nvSpPr>
          <p:cNvPr id="24586" name="文本框 3"/>
          <p:cNvSpPr txBox="1">
            <a:spLocks noChangeArrowheads="1"/>
          </p:cNvSpPr>
          <p:nvPr/>
        </p:nvSpPr>
        <p:spPr bwMode="auto">
          <a:xfrm>
            <a:off x="1249363" y="1131888"/>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1600">
                <a:solidFill>
                  <a:srgbClr val="000000"/>
                </a:solidFill>
                <a:latin typeface="Times New Roman" panose="02020603050405020304" pitchFamily="18" charset="0"/>
              </a:rPr>
              <a:t>打开第</a:t>
            </a:r>
            <a:r>
              <a:rPr lang="en-US" altLang="zh-CN" sz="1600">
                <a:solidFill>
                  <a:srgbClr val="000000"/>
                </a:solidFill>
                <a:latin typeface="Times New Roman" panose="02020603050405020304" pitchFamily="18" charset="0"/>
              </a:rPr>
              <a:t>2</a:t>
            </a:r>
            <a:r>
              <a:rPr lang="zh-CN" altLang="zh-CN" sz="1600">
                <a:solidFill>
                  <a:srgbClr val="000000"/>
                </a:solidFill>
                <a:latin typeface="Times New Roman" panose="02020603050405020304" pitchFamily="18" charset="0"/>
              </a:rPr>
              <a:t>个子窗口。</a:t>
            </a:r>
            <a:endParaRPr lang="zh-CN" altLang="en-US" sz="1600">
              <a:solidFill>
                <a:srgbClr val="000000"/>
              </a:solidFill>
            </a:endParaRPr>
          </a:p>
        </p:txBody>
      </p:sp>
      <p:pic>
        <p:nvPicPr>
          <p:cNvPr id="24587" name="图片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8175" y="2205038"/>
            <a:ext cx="5143500" cy="377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5.2 </a:t>
            </a:r>
            <a:r>
              <a:rPr lang="zh-CN" altLang="zh-CN" sz="2800" b="1">
                <a:latin typeface="Times New Roman" panose="02020603050405020304" pitchFamily="18" charset="0"/>
              </a:rPr>
              <a:t>在</a:t>
            </a:r>
            <a:r>
              <a:rPr lang="en-US" altLang="zh-CN" sz="2800" b="1">
                <a:latin typeface="Times New Roman" panose="02020603050405020304" pitchFamily="18" charset="0"/>
              </a:rPr>
              <a:t>RViz2</a:t>
            </a:r>
            <a:r>
              <a:rPr lang="zh-CN" altLang="zh-CN" sz="2800" b="1">
                <a:latin typeface="Times New Roman" panose="02020603050405020304" pitchFamily="18" charset="0"/>
              </a:rPr>
              <a:t>中查看激光雷达数据</a:t>
            </a:r>
            <a:endParaRPr lang="zh-CN" altLang="zh-CN" sz="2800" b="1">
              <a:latin typeface="SimHei" panose="02010609060101010101" pitchFamily="49" charset="-122"/>
              <a:ea typeface="SimHei" panose="02010609060101010101" pitchFamily="49" charset="-122"/>
            </a:endParaRPr>
          </a:p>
        </p:txBody>
      </p:sp>
      <p:graphicFrame>
        <p:nvGraphicFramePr>
          <p:cNvPr id="5" name="表格 4"/>
          <p:cNvGraphicFramePr>
            <a:graphicFrameLocks noGrp="1"/>
          </p:cNvGraphicFramePr>
          <p:nvPr/>
        </p:nvGraphicFramePr>
        <p:xfrm>
          <a:off x="1249363" y="1557338"/>
          <a:ext cx="6643687" cy="487362"/>
        </p:xfrm>
        <a:graphic>
          <a:graphicData uri="http://schemas.openxmlformats.org/drawingml/2006/table">
            <a:tbl>
              <a:tblPr firstRow="1" firstCol="1" bandRow="1">
                <a:tableStyleId>{5C22544A-7EE6-4342-B048-85BDC9FD1C3A}</a:tableStyleId>
              </a:tblPr>
              <a:tblGrid>
                <a:gridCol w="6643687"/>
              </a:tblGrid>
              <a:tr h="243681">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source ~/ros2_ws/install/</a:t>
                      </a:r>
                      <a:r>
                        <a:rPr lang="en-US" sz="1600" b="0" kern="0" dirty="0" err="1">
                          <a:solidFill>
                            <a:schemeClr val="tx1"/>
                          </a:solidFill>
                          <a:effectLst/>
                          <a:latin typeface="Times New Roman" panose="02020603050405020304" pitchFamily="18" charset="0"/>
                          <a:cs typeface="Times New Roman" panose="02020603050405020304" pitchFamily="18" charset="0"/>
                        </a:rPr>
                        <a:t>setup.bash</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r h="243681">
                <a:tc>
                  <a:txBody>
                    <a:bodyPr/>
                    <a:lstStyle/>
                    <a:p>
                      <a:pPr algn="l"/>
                      <a:r>
                        <a:rPr lang="en-US" sz="1600" b="0" kern="0" dirty="0">
                          <a:solidFill>
                            <a:schemeClr val="tx1"/>
                          </a:solidFill>
                          <a:effectLst/>
                          <a:latin typeface="Times New Roman" panose="02020603050405020304" pitchFamily="18" charset="0"/>
                          <a:cs typeface="Times New Roman" panose="02020603050405020304" pitchFamily="18" charset="0"/>
                        </a:rPr>
                        <a:t>rviz2</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5" marR="68575" marT="0" marB="0">
                    <a:solidFill>
                      <a:schemeClr val="bg2">
                        <a:lumMod val="20000"/>
                        <a:lumOff val="80000"/>
                      </a:schemeClr>
                    </a:solidFill>
                  </a:tcPr>
                </a:tc>
              </a:tr>
            </a:tbl>
          </a:graphicData>
        </a:graphic>
      </p:graphicFrame>
      <p:sp>
        <p:nvSpPr>
          <p:cNvPr id="25610" name="文本框 3"/>
          <p:cNvSpPr txBox="1">
            <a:spLocks noChangeArrowheads="1"/>
          </p:cNvSpPr>
          <p:nvPr/>
        </p:nvSpPr>
        <p:spPr bwMode="auto">
          <a:xfrm>
            <a:off x="1249363" y="1131888"/>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1600">
                <a:solidFill>
                  <a:srgbClr val="000000"/>
                </a:solidFill>
                <a:latin typeface="Times New Roman" panose="02020603050405020304" pitchFamily="18" charset="0"/>
              </a:rPr>
              <a:t>打开第</a:t>
            </a:r>
            <a:r>
              <a:rPr lang="en-US" altLang="zh-CN" sz="1600">
                <a:solidFill>
                  <a:srgbClr val="000000"/>
                </a:solidFill>
                <a:latin typeface="Times New Roman" panose="02020603050405020304" pitchFamily="18" charset="0"/>
              </a:rPr>
              <a:t>2</a:t>
            </a:r>
            <a:r>
              <a:rPr lang="zh-CN" altLang="zh-CN" sz="1600">
                <a:solidFill>
                  <a:srgbClr val="000000"/>
                </a:solidFill>
                <a:latin typeface="Times New Roman" panose="02020603050405020304" pitchFamily="18" charset="0"/>
              </a:rPr>
              <a:t>个子窗口。</a:t>
            </a:r>
            <a:endParaRPr lang="zh-CN" altLang="en-US" sz="1600">
              <a:solidFill>
                <a:srgbClr val="000000"/>
              </a:solidFill>
            </a:endParaRPr>
          </a:p>
        </p:txBody>
      </p:sp>
      <p:pic>
        <p:nvPicPr>
          <p:cNvPr id="25611" name="图片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8175" y="2205038"/>
            <a:ext cx="5143500" cy="377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5.2 </a:t>
            </a:r>
            <a:r>
              <a:rPr lang="zh-CN" altLang="zh-CN" sz="2800" b="1">
                <a:latin typeface="Times New Roman" panose="02020603050405020304" pitchFamily="18" charset="0"/>
              </a:rPr>
              <a:t>在</a:t>
            </a:r>
            <a:r>
              <a:rPr lang="en-US" altLang="zh-CN" sz="2800" b="1">
                <a:latin typeface="Times New Roman" panose="02020603050405020304" pitchFamily="18" charset="0"/>
              </a:rPr>
              <a:t>RViz2</a:t>
            </a:r>
            <a:r>
              <a:rPr lang="zh-CN" altLang="zh-CN" sz="2800" b="1">
                <a:latin typeface="Times New Roman" panose="02020603050405020304" pitchFamily="18" charset="0"/>
              </a:rPr>
              <a:t>中查看激光雷达数据</a:t>
            </a:r>
            <a:endParaRPr lang="zh-CN" altLang="zh-CN" sz="2800" b="1">
              <a:latin typeface="SimHei" panose="02010609060101010101" pitchFamily="49" charset="-122"/>
              <a:ea typeface="SimHei" panose="02010609060101010101" pitchFamily="49" charset="-122"/>
            </a:endParaRPr>
          </a:p>
        </p:txBody>
      </p:sp>
      <p:sp>
        <p:nvSpPr>
          <p:cNvPr id="26626" name="文本框 6"/>
          <p:cNvSpPr txBox="1">
            <a:spLocks noChangeArrowheads="1"/>
          </p:cNvSpPr>
          <p:nvPr/>
        </p:nvSpPr>
        <p:spPr bwMode="auto">
          <a:xfrm>
            <a:off x="1116013" y="981075"/>
            <a:ext cx="457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5.2.3 </a:t>
            </a:r>
            <a:r>
              <a:rPr lang="zh-CN" altLang="zh-CN" b="1">
                <a:latin typeface="Times New Roman" panose="02020603050405020304" pitchFamily="18" charset="0"/>
              </a:rPr>
              <a:t>界面配置的加载</a:t>
            </a:r>
            <a:endParaRPr lang="zh-CN" altLang="zh-CN" sz="1400">
              <a:latin typeface="Calibri" panose="020F0502020204030204" pitchFamily="34" charset="0"/>
            </a:endParaRPr>
          </a:p>
        </p:txBody>
      </p:sp>
      <p:sp>
        <p:nvSpPr>
          <p:cNvPr id="26627" name="文本框 8"/>
          <p:cNvSpPr txBox="1">
            <a:spLocks noChangeArrowheads="1"/>
          </p:cNvSpPr>
          <p:nvPr/>
        </p:nvSpPr>
        <p:spPr bwMode="auto">
          <a:xfrm>
            <a:off x="1306513" y="1484313"/>
            <a:ext cx="6634162" cy="339725"/>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600">
                <a:latin typeface="Times New Roman" panose="02020603050405020304" pitchFamily="18" charset="0"/>
              </a:rPr>
              <a:t>rviz2 -d ~/lidar.rviz</a:t>
            </a:r>
            <a:endParaRPr lang="zh-CN" altLang="en-US" sz="1600"/>
          </a:p>
        </p:txBody>
      </p:sp>
      <p:pic>
        <p:nvPicPr>
          <p:cNvPr id="26628"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339975" y="1989138"/>
            <a:ext cx="4337050" cy="347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文本框 7"/>
          <p:cNvSpPr txBox="1">
            <a:spLocks noChangeArrowheads="1"/>
          </p:cNvSpPr>
          <p:nvPr/>
        </p:nvSpPr>
        <p:spPr bwMode="auto">
          <a:xfrm>
            <a:off x="1116013" y="5445125"/>
            <a:ext cx="7272337"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en-US" altLang="zh-CN" sz="1600">
                <a:latin typeface="Times New Roman" panose="02020603050405020304" pitchFamily="18" charset="0"/>
              </a:rPr>
              <a:t>        </a:t>
            </a:r>
            <a:r>
              <a:rPr lang="zh-CN" altLang="zh-CN" sz="1600">
                <a:latin typeface="Times New Roman" panose="02020603050405020304" pitchFamily="18" charset="0"/>
              </a:rPr>
              <a:t>指令执行后，会弹出</a:t>
            </a:r>
            <a:r>
              <a:rPr lang="en-US" altLang="zh-CN" sz="1600">
                <a:latin typeface="Times New Roman" panose="02020603050405020304" pitchFamily="18" charset="0"/>
              </a:rPr>
              <a:t>[RViz2</a:t>
            </a:r>
            <a:r>
              <a:rPr lang="zh-CN" altLang="zh-CN" sz="1600">
                <a:latin typeface="Times New Roman" panose="02020603050405020304" pitchFamily="18" charset="0"/>
              </a:rPr>
              <a:t>窗口</a:t>
            </a:r>
            <a:r>
              <a:rPr lang="en-US" altLang="zh-CN" sz="1600">
                <a:latin typeface="Times New Roman" panose="02020603050405020304" pitchFamily="18" charset="0"/>
              </a:rPr>
              <a:t>]</a:t>
            </a:r>
            <a:r>
              <a:rPr lang="zh-CN" altLang="zh-CN" sz="1600">
                <a:latin typeface="Times New Roman" panose="02020603050405020304" pitchFamily="18" charset="0"/>
              </a:rPr>
              <a:t>对话框。如图所示，这时候的</a:t>
            </a:r>
            <a:r>
              <a:rPr lang="en-US" altLang="zh-CN" sz="1600">
                <a:latin typeface="Times New Roman" panose="02020603050405020304" pitchFamily="18" charset="0"/>
              </a:rPr>
              <a:t>RViz2</a:t>
            </a:r>
            <a:r>
              <a:rPr lang="zh-CN" altLang="zh-CN" sz="1600">
                <a:latin typeface="Times New Roman" panose="02020603050405020304" pitchFamily="18" charset="0"/>
              </a:rPr>
              <a:t>直接显示为之前保存配置时的样子。</a:t>
            </a:r>
            <a:endParaRPr lang="zh-CN" altLang="en-US" sz="1600"/>
          </a:p>
        </p:txBody>
      </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4"/>
          <p:cNvSpPr txBox="1">
            <a:spLocks noChangeArrowheads="1"/>
          </p:cNvSpPr>
          <p:nvPr/>
        </p:nvSpPr>
        <p:spPr bwMode="auto">
          <a:xfrm>
            <a:off x="971550" y="1196975"/>
            <a:ext cx="7561263" cy="1533525"/>
          </a:xfrm>
          <a:prstGeom prst="rect">
            <a:avLst/>
          </a:prstGeom>
          <a:noFill/>
          <a:ln>
            <a:noFill/>
          </a:ln>
          <a:effectLst/>
        </p:spPr>
        <p:txBody>
          <a:bodyPr>
            <a:spAutoFit/>
          </a:bodyPr>
          <a:lstStyle/>
          <a:p>
            <a:pPr algn="just" eaLnBrk="0" hangingPunct="0">
              <a:lnSpc>
                <a:spcPct val="120000"/>
              </a:lnSpc>
              <a:spcBef>
                <a:spcPct val="20000"/>
              </a:spcBef>
            </a:pPr>
            <a:r>
              <a:rPr lang="en-US" altLang="zh-CN" sz="2000">
                <a:latin typeface="Times New Roman" panose="02020603050405020304" pitchFamily="18" charset="0"/>
              </a:rPr>
              <a:t>        </a:t>
            </a:r>
            <a:r>
              <a:rPr lang="zh-CN" altLang="zh-CN" sz="2000">
                <a:latin typeface="Times New Roman" panose="02020603050405020304" pitchFamily="18" charset="0"/>
              </a:rPr>
              <a:t>激光雷达数据的获取是通过订阅激光雷达发布的话题，从话题中获取激光雷达发出的消息包来实现的。如图所示，将会实现一个订阅者节点，订阅</a:t>
            </a:r>
            <a:r>
              <a:rPr lang="en-US" altLang="zh-CN" sz="2000">
                <a:latin typeface="Times New Roman" panose="02020603050405020304" pitchFamily="18" charset="0"/>
              </a:rPr>
              <a:t>"/scan"</a:t>
            </a:r>
            <a:r>
              <a:rPr lang="zh-CN" altLang="zh-CN" sz="2000">
                <a:latin typeface="Times New Roman" panose="02020603050405020304" pitchFamily="18" charset="0"/>
              </a:rPr>
              <a:t>话题。从此话题中接收</a:t>
            </a:r>
            <a:r>
              <a:rPr lang="en-US" altLang="zh-CN" sz="2000">
                <a:latin typeface="Times New Roman" panose="02020603050405020304" pitchFamily="18" charset="0"/>
              </a:rPr>
              <a:t>sensor_msgs::LaserScan</a:t>
            </a:r>
            <a:r>
              <a:rPr lang="zh-CN" altLang="zh-CN" sz="2000">
                <a:latin typeface="Times New Roman" panose="02020603050405020304" pitchFamily="18" charset="0"/>
              </a:rPr>
              <a:t>类型的消息包，并解析出雷达的测距数值。</a:t>
            </a:r>
            <a:endParaRPr lang="zh-CN" altLang="zh-CN" sz="2000"/>
          </a:p>
        </p:txBody>
      </p:sp>
      <p:sp>
        <p:nvSpPr>
          <p:cNvPr id="27650"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5.3 </a:t>
            </a:r>
            <a:r>
              <a:rPr lang="zh-CN" altLang="zh-CN" sz="2800" b="1">
                <a:latin typeface="Times New Roman" panose="02020603050405020304" pitchFamily="18" charset="0"/>
              </a:rPr>
              <a:t>激光雷达数据获取</a:t>
            </a:r>
            <a:endParaRPr lang="zh-CN" altLang="zh-CN" sz="2800" b="1">
              <a:latin typeface="SimHei" panose="02010609060101010101" pitchFamily="49" charset="-122"/>
              <a:ea typeface="SimHei" panose="02010609060101010101" pitchFamily="49" charset="-122"/>
            </a:endParaRPr>
          </a:p>
        </p:txBody>
      </p:sp>
      <p:pic>
        <p:nvPicPr>
          <p:cNvPr id="27651"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63938" y="3068638"/>
            <a:ext cx="4714875"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5.3 </a:t>
            </a:r>
            <a:r>
              <a:rPr lang="zh-CN" altLang="zh-CN" sz="2800" b="1">
                <a:latin typeface="Times New Roman" panose="02020603050405020304" pitchFamily="18" charset="0"/>
              </a:rPr>
              <a:t>激光雷达数据获取</a:t>
            </a:r>
            <a:endParaRPr lang="zh-CN" altLang="zh-CN" sz="2800" b="1">
              <a:latin typeface="SimHei" panose="02010609060101010101" pitchFamily="49" charset="-122"/>
              <a:ea typeface="SimHei" panose="02010609060101010101" pitchFamily="49" charset="-122"/>
            </a:endParaRPr>
          </a:p>
        </p:txBody>
      </p:sp>
      <p:sp>
        <p:nvSpPr>
          <p:cNvPr id="29698" name="文本框 9"/>
          <p:cNvSpPr txBox="1">
            <a:spLocks noChangeArrowheads="1"/>
          </p:cNvSpPr>
          <p:nvPr/>
        </p:nvSpPr>
        <p:spPr bwMode="auto">
          <a:xfrm>
            <a:off x="1112838" y="1104900"/>
            <a:ext cx="457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5.3.1 </a:t>
            </a:r>
            <a:r>
              <a:rPr lang="zh-CN" altLang="zh-CN" b="1">
                <a:latin typeface="Times New Roman" panose="02020603050405020304" pitchFamily="18" charset="0"/>
              </a:rPr>
              <a:t>编写雷达数据获取程序</a:t>
            </a:r>
            <a:endParaRPr lang="zh-CN" altLang="zh-CN" sz="1400">
              <a:latin typeface="Calibri" panose="020F0502020204030204" pitchFamily="34" charset="0"/>
            </a:endParaRPr>
          </a:p>
        </p:txBody>
      </p:sp>
      <p:graphicFrame>
        <p:nvGraphicFramePr>
          <p:cNvPr id="11" name="表格 10"/>
          <p:cNvGraphicFramePr>
            <a:graphicFrameLocks noGrp="1"/>
          </p:cNvGraphicFramePr>
          <p:nvPr/>
        </p:nvGraphicFramePr>
        <p:xfrm>
          <a:off x="1403350" y="1736725"/>
          <a:ext cx="6537325" cy="488950"/>
        </p:xfrm>
        <a:graphic>
          <a:graphicData uri="http://schemas.openxmlformats.org/drawingml/2006/table">
            <a:tbl>
              <a:tblPr firstRow="1" firstCol="1" bandRow="1">
                <a:tableStyleId>{5C22544A-7EE6-4342-B048-85BDC9FD1C3A}</a:tableStyleId>
              </a:tblPr>
              <a:tblGrid>
                <a:gridCol w="6537325"/>
              </a:tblGrid>
              <a:tr h="244475">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cd ~/ros2_ws/src</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r h="244475">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ros2 pkg create </a:t>
                      </a:r>
                      <a:r>
                        <a:rPr lang="en-US" sz="1600" b="0" kern="0" dirty="0" err="1">
                          <a:solidFill>
                            <a:schemeClr val="tx1"/>
                          </a:solidFill>
                          <a:effectLst/>
                          <a:latin typeface="Times New Roman" panose="02020603050405020304" pitchFamily="18" charset="0"/>
                          <a:cs typeface="Times New Roman" panose="02020603050405020304" pitchFamily="18" charset="0"/>
                        </a:rPr>
                        <a:t>lidar_pkg</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bl>
          </a:graphicData>
        </a:graphic>
      </p:graphicFrame>
      <p:sp>
        <p:nvSpPr>
          <p:cNvPr id="29707" name="文本框 12"/>
          <p:cNvSpPr txBox="1">
            <a:spLocks noChangeArrowheads="1"/>
          </p:cNvSpPr>
          <p:nvPr/>
        </p:nvSpPr>
        <p:spPr bwMode="auto">
          <a:xfrm>
            <a:off x="900113" y="2420938"/>
            <a:ext cx="457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8605">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spcBef>
                <a:spcPts val="600"/>
              </a:spcBef>
              <a:spcAft>
                <a:spcPts val="600"/>
              </a:spcAft>
            </a:pPr>
            <a:r>
              <a:rPr lang="en-US" altLang="zh-CN" sz="1600" b="1">
                <a:latin typeface="Times New Roman" panose="02020603050405020304" pitchFamily="18" charset="0"/>
              </a:rPr>
              <a:t>1</a:t>
            </a:r>
            <a:r>
              <a:rPr lang="zh-CN" altLang="en-US" sz="1600" b="1">
                <a:latin typeface="Times New Roman" panose="02020603050405020304" pitchFamily="18" charset="0"/>
              </a:rPr>
              <a:t>、</a:t>
            </a:r>
            <a:r>
              <a:rPr lang="zh-CN" altLang="zh-CN" sz="1600" b="1">
                <a:latin typeface="Times New Roman" panose="02020603050405020304" pitchFamily="18" charset="0"/>
              </a:rPr>
              <a:t>编写节点代码</a:t>
            </a:r>
            <a:endParaRPr lang="zh-CN" altLang="zh-CN" sz="1600">
              <a:latin typeface="Calibri" panose="020F0502020204030204" pitchFamily="34" charset="0"/>
            </a:endParaRPr>
          </a:p>
        </p:txBody>
      </p:sp>
      <p:sp>
        <p:nvSpPr>
          <p:cNvPr id="29708" name="文本框 14"/>
          <p:cNvSpPr txBox="1">
            <a:spLocks noChangeArrowheads="1"/>
          </p:cNvSpPr>
          <p:nvPr/>
        </p:nvSpPr>
        <p:spPr bwMode="auto">
          <a:xfrm>
            <a:off x="1476375" y="2774950"/>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zh-CN" sz="1600">
                <a:latin typeface="Times New Roman" panose="02020603050405020304" pitchFamily="18" charset="0"/>
              </a:rPr>
              <a:t>新建文件</a:t>
            </a:r>
            <a:r>
              <a:rPr lang="zh-CN" altLang="en-US" sz="1600">
                <a:latin typeface="Times New Roman" panose="02020603050405020304" pitchFamily="18" charset="0"/>
              </a:rPr>
              <a:t>，命名为</a:t>
            </a:r>
            <a:r>
              <a:rPr lang="en-US" altLang="zh-CN" sz="1600">
                <a:latin typeface="Times New Roman" panose="02020603050405020304" pitchFamily="18" charset="0"/>
              </a:rPr>
              <a:t>“lidar_data.cpp”</a:t>
            </a:r>
            <a:r>
              <a:rPr lang="zh-CN" altLang="en-US" sz="1600">
                <a:latin typeface="Times New Roman" panose="02020603050405020304" pitchFamily="18" charset="0"/>
              </a:rPr>
              <a:t>。</a:t>
            </a:r>
            <a:endParaRPr lang="zh-CN" altLang="en-US" sz="1600"/>
          </a:p>
        </p:txBody>
      </p:sp>
      <p:pic>
        <p:nvPicPr>
          <p:cNvPr id="29709" name="图片 15"/>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35150" y="3309938"/>
            <a:ext cx="5588000" cy="253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5.3 </a:t>
            </a:r>
            <a:r>
              <a:rPr lang="zh-CN" altLang="zh-CN" sz="2800" b="1">
                <a:latin typeface="Times New Roman" panose="02020603050405020304" pitchFamily="18" charset="0"/>
              </a:rPr>
              <a:t>激光雷达数据获取</a:t>
            </a:r>
            <a:endParaRPr lang="zh-CN" altLang="zh-CN" sz="2800" b="1">
              <a:latin typeface="SimHei" panose="02010609060101010101" pitchFamily="49" charset="-122"/>
              <a:ea typeface="SimHei" panose="02010609060101010101" pitchFamily="49" charset="-122"/>
            </a:endParaRPr>
          </a:p>
        </p:txBody>
      </p:sp>
      <p:sp>
        <p:nvSpPr>
          <p:cNvPr id="30722" name="文本框 4"/>
          <p:cNvSpPr txBox="1">
            <a:spLocks noChangeArrowheads="1"/>
          </p:cNvSpPr>
          <p:nvPr/>
        </p:nvSpPr>
        <p:spPr bwMode="auto">
          <a:xfrm>
            <a:off x="827088" y="1196975"/>
            <a:ext cx="7632700" cy="501650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en-US" altLang="zh-CN" sz="1600">
                <a:latin typeface="Times New Roman" panose="02020603050405020304" pitchFamily="18" charset="0"/>
              </a:rPr>
              <a:t>#include &lt;rclcpp/rclcpp.hpp&gt;</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#include &lt;sensor_msgs/msg/laser_scan.hpp&gt;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std::shared_ptr&lt;rclcpp::Node&gt; node;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void LidarCallback(const sensor_msgs::msg::LaserScan::SharedPtr msg)</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int nNum = msg-&gt;ranges.size();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int nMid = nNum / 2;</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float fMidDist = msg-&gt;ranges[nMid];</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RCLCPP_INFO(node-&gt;get_logger(), "ranges[%d] = %f m", nMid, fMidDist);</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int main(int argc, char** argv)</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rclcpp::init(argc, argv);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node = std::make_shared&lt;rclcpp::Node&gt;("lidar_data_node");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auto lidar_sub = node-&gt;create_subscription&lt;sensor_msgs::msg::LaserScan&gt;("/scan", 10,  		    LidarCallback);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rclcpp::spin(node);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rclcpp::shutdown();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return 0;</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a:t>
            </a:r>
            <a:endParaRPr lang="zh-CN" altLang="en-US" sz="1600"/>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5.3 </a:t>
            </a:r>
            <a:r>
              <a:rPr lang="zh-CN" altLang="zh-CN" sz="2800" b="1">
                <a:latin typeface="Times New Roman" panose="02020603050405020304" pitchFamily="18" charset="0"/>
              </a:rPr>
              <a:t>激光雷达数据获取</a:t>
            </a:r>
            <a:endParaRPr lang="zh-CN" altLang="zh-CN" sz="2800" b="1">
              <a:latin typeface="SimHei" panose="02010609060101010101" pitchFamily="49" charset="-122"/>
              <a:ea typeface="SimHei" panose="02010609060101010101" pitchFamily="49" charset="-122"/>
            </a:endParaRPr>
          </a:p>
        </p:txBody>
      </p:sp>
      <p:sp>
        <p:nvSpPr>
          <p:cNvPr id="31746" name="文本框 2"/>
          <p:cNvSpPr txBox="1">
            <a:spLocks noChangeArrowheads="1"/>
          </p:cNvSpPr>
          <p:nvPr/>
        </p:nvSpPr>
        <p:spPr bwMode="auto">
          <a:xfrm>
            <a:off x="755650" y="1196975"/>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8605">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spcBef>
                <a:spcPts val="600"/>
              </a:spcBef>
              <a:spcAft>
                <a:spcPts val="600"/>
              </a:spcAft>
            </a:pPr>
            <a:r>
              <a:rPr lang="en-US" altLang="zh-CN" b="1">
                <a:latin typeface="Times New Roman" panose="02020603050405020304" pitchFamily="18" charset="0"/>
              </a:rPr>
              <a:t>2</a:t>
            </a:r>
            <a:r>
              <a:rPr lang="zh-CN" altLang="en-US" b="1">
                <a:latin typeface="Times New Roman" panose="02020603050405020304" pitchFamily="18" charset="0"/>
              </a:rPr>
              <a:t>、</a:t>
            </a:r>
            <a:r>
              <a:rPr lang="zh-CN" altLang="zh-CN" b="1">
                <a:latin typeface="Times New Roman" panose="02020603050405020304" pitchFamily="18" charset="0"/>
              </a:rPr>
              <a:t>设置编译规则</a:t>
            </a:r>
            <a:endParaRPr lang="zh-CN" altLang="zh-CN">
              <a:latin typeface="Calibri" panose="020F0502020204030204" pitchFamily="34" charset="0"/>
            </a:endParaRPr>
          </a:p>
        </p:txBody>
      </p:sp>
      <p:sp>
        <p:nvSpPr>
          <p:cNvPr id="31747" name="文本框 6"/>
          <p:cNvSpPr txBox="1">
            <a:spLocks noChangeArrowheads="1"/>
          </p:cNvSpPr>
          <p:nvPr/>
        </p:nvSpPr>
        <p:spPr bwMode="auto">
          <a:xfrm>
            <a:off x="792163" y="3246438"/>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8605">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spcBef>
                <a:spcPts val="600"/>
              </a:spcBef>
              <a:spcAft>
                <a:spcPts val="600"/>
              </a:spcAft>
            </a:pPr>
            <a:r>
              <a:rPr lang="en-US" altLang="zh-CN" b="1">
                <a:latin typeface="Times New Roman" panose="02020603050405020304" pitchFamily="18" charset="0"/>
              </a:rPr>
              <a:t>3</a:t>
            </a:r>
            <a:r>
              <a:rPr lang="zh-CN" altLang="en-US" b="1">
                <a:latin typeface="Times New Roman" panose="02020603050405020304" pitchFamily="18" charset="0"/>
              </a:rPr>
              <a:t>、</a:t>
            </a:r>
            <a:r>
              <a:rPr lang="zh-CN" altLang="zh-CN" b="1">
                <a:latin typeface="Times New Roman" panose="02020603050405020304" pitchFamily="18" charset="0"/>
              </a:rPr>
              <a:t>修改软件包信息</a:t>
            </a:r>
            <a:endParaRPr lang="zh-CN" altLang="zh-CN">
              <a:latin typeface="Calibri" panose="020F0502020204030204" pitchFamily="34" charset="0"/>
            </a:endParaRPr>
          </a:p>
        </p:txBody>
      </p:sp>
      <p:sp>
        <p:nvSpPr>
          <p:cNvPr id="31748" name="文本框 8"/>
          <p:cNvSpPr txBox="1">
            <a:spLocks noChangeArrowheads="1"/>
          </p:cNvSpPr>
          <p:nvPr/>
        </p:nvSpPr>
        <p:spPr bwMode="auto">
          <a:xfrm>
            <a:off x="792163" y="4554538"/>
            <a:ext cx="4572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8605">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spcBef>
                <a:spcPts val="600"/>
              </a:spcBef>
              <a:spcAft>
                <a:spcPts val="600"/>
              </a:spcAft>
            </a:pPr>
            <a:r>
              <a:rPr lang="en-US" altLang="zh-CN" b="1">
                <a:latin typeface="Times New Roman" panose="02020603050405020304" pitchFamily="18" charset="0"/>
              </a:rPr>
              <a:t>4</a:t>
            </a:r>
            <a:r>
              <a:rPr lang="zh-CN" altLang="en-US" b="1">
                <a:latin typeface="Times New Roman" panose="02020603050405020304" pitchFamily="18" charset="0"/>
              </a:rPr>
              <a:t>、</a:t>
            </a:r>
            <a:r>
              <a:rPr lang="zh-CN" altLang="zh-CN" b="1">
                <a:latin typeface="Times New Roman" panose="02020603050405020304" pitchFamily="18" charset="0"/>
              </a:rPr>
              <a:t>编译软件包</a:t>
            </a:r>
            <a:endParaRPr lang="zh-CN" altLang="zh-CN">
              <a:latin typeface="Calibri" panose="020F0502020204030204" pitchFamily="34" charset="0"/>
            </a:endParaRPr>
          </a:p>
        </p:txBody>
      </p:sp>
      <p:graphicFrame>
        <p:nvGraphicFramePr>
          <p:cNvPr id="10" name="表格 9"/>
          <p:cNvGraphicFramePr>
            <a:graphicFrameLocks noGrp="1"/>
          </p:cNvGraphicFramePr>
          <p:nvPr/>
        </p:nvGraphicFramePr>
        <p:xfrm>
          <a:off x="1403350" y="1595438"/>
          <a:ext cx="6840538" cy="1463676"/>
        </p:xfrm>
        <a:graphic>
          <a:graphicData uri="http://schemas.openxmlformats.org/drawingml/2006/table">
            <a:tbl>
              <a:tblPr firstRow="1" firstCol="1" bandRow="1">
                <a:tableStyleId>{5C22544A-7EE6-4342-B048-85BDC9FD1C3A}</a:tableStyleId>
              </a:tblPr>
              <a:tblGrid>
                <a:gridCol w="6840538"/>
              </a:tblGrid>
              <a:tr h="487892">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find_package(rclcpp REQUIRED) </a:t>
                      </a:r>
                      <a:endParaRPr lang="zh-CN" sz="1600" b="0" kern="100">
                        <a:solidFill>
                          <a:schemeClr val="tx1"/>
                        </a:solidFill>
                        <a:effectLst/>
                        <a:latin typeface="Times New Roman" panose="02020603050405020304" pitchFamily="18" charset="0"/>
                        <a:cs typeface="Times New Roman" panose="02020603050405020304" pitchFamily="18" charset="0"/>
                      </a:endParaRPr>
                    </a:p>
                    <a:p>
                      <a:pPr algn="just"/>
                      <a:r>
                        <a:rPr lang="en-US" sz="1600" b="0" kern="0">
                          <a:solidFill>
                            <a:schemeClr val="tx1"/>
                          </a:solidFill>
                          <a:effectLst/>
                          <a:latin typeface="Times New Roman" panose="02020603050405020304" pitchFamily="18" charset="0"/>
                          <a:cs typeface="Times New Roman" panose="02020603050405020304" pitchFamily="18" charset="0"/>
                        </a:rPr>
                        <a:t>find_package(sensor_msgs REQUIRED)</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r h="487892">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add_executable(lidar_data src/lidar_data.cpp)</a:t>
                      </a:r>
                      <a:endParaRPr lang="zh-CN" sz="1600" b="0" kern="100">
                        <a:solidFill>
                          <a:schemeClr val="tx1"/>
                        </a:solidFill>
                        <a:effectLst/>
                        <a:latin typeface="Times New Roman" panose="02020603050405020304" pitchFamily="18" charset="0"/>
                        <a:cs typeface="Times New Roman" panose="02020603050405020304" pitchFamily="18" charset="0"/>
                      </a:endParaRPr>
                    </a:p>
                    <a:p>
                      <a:pPr algn="just"/>
                      <a:r>
                        <a:rPr lang="en-US" sz="1600" b="0" kern="0">
                          <a:solidFill>
                            <a:schemeClr val="tx1"/>
                          </a:solidFill>
                          <a:effectLst/>
                          <a:latin typeface="Times New Roman" panose="02020603050405020304" pitchFamily="18" charset="0"/>
                          <a:cs typeface="Times New Roman" panose="02020603050405020304" pitchFamily="18" charset="0"/>
                        </a:rPr>
                        <a:t>ament_target_dependencies(lidar_data "rclcpp" "sensor_msgs")</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r h="487892">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install(TARGETS  </a:t>
                      </a:r>
                      <a:r>
                        <a:rPr lang="en-US" sz="1600" b="0" kern="0" dirty="0" err="1">
                          <a:solidFill>
                            <a:schemeClr val="tx1"/>
                          </a:solidFill>
                          <a:effectLst/>
                          <a:latin typeface="Times New Roman" panose="02020603050405020304" pitchFamily="18" charset="0"/>
                          <a:cs typeface="Times New Roman" panose="02020603050405020304" pitchFamily="18" charset="0"/>
                        </a:rPr>
                        <a:t>lidar_data</a:t>
                      </a:r>
                      <a:endParaRPr lang="zh-CN" sz="1600" b="0" kern="100" dirty="0">
                        <a:solidFill>
                          <a:schemeClr val="tx1"/>
                        </a:solidFill>
                        <a:effectLst/>
                        <a:latin typeface="Times New Roman" panose="02020603050405020304" pitchFamily="18" charset="0"/>
                        <a:cs typeface="Times New Roman" panose="02020603050405020304" pitchFamily="18" charset="0"/>
                      </a:endParaRPr>
                    </a:p>
                    <a:p>
                      <a:pPr algn="just"/>
                      <a:r>
                        <a:rPr lang="en-US" sz="1600" b="0" kern="0" dirty="0">
                          <a:solidFill>
                            <a:schemeClr val="tx1"/>
                          </a:solidFill>
                          <a:effectLst/>
                          <a:latin typeface="Times New Roman" panose="02020603050405020304" pitchFamily="18" charset="0"/>
                          <a:cs typeface="Times New Roman" panose="02020603050405020304" pitchFamily="18" charset="0"/>
                        </a:rPr>
                        <a:t>DESTINATION  lib/${PROJECT_NAME})</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bl>
          </a:graphicData>
        </a:graphic>
      </p:graphicFrame>
      <p:sp>
        <p:nvSpPr>
          <p:cNvPr id="31759" name="文本框 11"/>
          <p:cNvSpPr txBox="1">
            <a:spLocks noChangeArrowheads="1"/>
          </p:cNvSpPr>
          <p:nvPr/>
        </p:nvSpPr>
        <p:spPr bwMode="auto">
          <a:xfrm>
            <a:off x="1403350" y="3775075"/>
            <a:ext cx="6840538" cy="585788"/>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en-US" altLang="zh-CN" sz="1600">
                <a:latin typeface="Times New Roman" panose="02020603050405020304" pitchFamily="18" charset="0"/>
              </a:rPr>
              <a:t>&lt;depend&gt;rclcpp&lt;/depend&gt;</a:t>
            </a:r>
            <a:endParaRPr lang="zh-CN" altLang="zh-CN" sz="1600">
              <a:latin typeface="Times New Roman" panose="02020603050405020304" pitchFamily="18" charset="0"/>
            </a:endParaRPr>
          </a:p>
          <a:p>
            <a:pPr eaLnBrk="0" hangingPunct="0"/>
            <a:r>
              <a:rPr lang="en-US" altLang="zh-CN" sz="1600">
                <a:latin typeface="Times New Roman" panose="02020603050405020304" pitchFamily="18" charset="0"/>
              </a:rPr>
              <a:t>&lt;depend&gt;sensor_msgs&lt;/depend&gt;</a:t>
            </a:r>
            <a:endParaRPr lang="zh-CN" altLang="en-US" sz="1600">
              <a:latin typeface="Times New Roman" panose="02020603050405020304" pitchFamily="18" charset="0"/>
            </a:endParaRPr>
          </a:p>
        </p:txBody>
      </p:sp>
      <p:graphicFrame>
        <p:nvGraphicFramePr>
          <p:cNvPr id="13" name="表格 12"/>
          <p:cNvGraphicFramePr>
            <a:graphicFrameLocks noGrp="1"/>
          </p:cNvGraphicFramePr>
          <p:nvPr/>
        </p:nvGraphicFramePr>
        <p:xfrm>
          <a:off x="1403350" y="5110163"/>
          <a:ext cx="6840538" cy="487362"/>
        </p:xfrm>
        <a:graphic>
          <a:graphicData uri="http://schemas.openxmlformats.org/drawingml/2006/table">
            <a:tbl>
              <a:tblPr firstRow="1" firstCol="1" bandRow="1">
                <a:tableStyleId>{5C22544A-7EE6-4342-B048-85BDC9FD1C3A}</a:tableStyleId>
              </a:tblPr>
              <a:tblGrid>
                <a:gridCol w="6840538"/>
              </a:tblGrid>
              <a:tr h="243681">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cd ~/ros2_ws</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r h="243681">
                <a:tc>
                  <a:txBody>
                    <a:bodyPr/>
                    <a:lstStyle/>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colcon</a:t>
                      </a:r>
                      <a:r>
                        <a:rPr lang="en-US" sz="1600" b="0" kern="0" dirty="0">
                          <a:solidFill>
                            <a:schemeClr val="tx1"/>
                          </a:solidFill>
                          <a:effectLst/>
                          <a:latin typeface="Times New Roman" panose="02020603050405020304" pitchFamily="18" charset="0"/>
                          <a:cs typeface="Times New Roman" panose="02020603050405020304" pitchFamily="18" charset="0"/>
                        </a:rPr>
                        <a:t> build</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bl>
          </a:graphicData>
        </a:graphic>
      </p:graphicFrame>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5.3 </a:t>
            </a:r>
            <a:r>
              <a:rPr lang="zh-CN" altLang="zh-CN" sz="2800" b="1">
                <a:latin typeface="Times New Roman" panose="02020603050405020304" pitchFamily="18" charset="0"/>
              </a:rPr>
              <a:t>激光雷达数据获取</a:t>
            </a:r>
            <a:endParaRPr lang="zh-CN" altLang="zh-CN" sz="2800" b="1">
              <a:latin typeface="SimHei" panose="02010609060101010101" pitchFamily="49" charset="-122"/>
              <a:ea typeface="SimHei" panose="02010609060101010101" pitchFamily="49" charset="-122"/>
            </a:endParaRPr>
          </a:p>
        </p:txBody>
      </p:sp>
      <p:sp>
        <p:nvSpPr>
          <p:cNvPr id="32770" name="文本框 3"/>
          <p:cNvSpPr txBox="1">
            <a:spLocks noChangeArrowheads="1"/>
          </p:cNvSpPr>
          <p:nvPr/>
        </p:nvSpPr>
        <p:spPr bwMode="auto">
          <a:xfrm>
            <a:off x="1116013" y="981075"/>
            <a:ext cx="457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5.3.2 </a:t>
            </a:r>
            <a:r>
              <a:rPr lang="zh-CN" altLang="zh-CN" b="1">
                <a:latin typeface="Times New Roman" panose="02020603050405020304" pitchFamily="18" charset="0"/>
              </a:rPr>
              <a:t>仿真运行雷达数据获取程序</a:t>
            </a:r>
            <a:endParaRPr lang="zh-CN" altLang="zh-CN" sz="1400">
              <a:latin typeface="Calibri" panose="020F0502020204030204" pitchFamily="34" charset="0"/>
            </a:endParaRPr>
          </a:p>
        </p:txBody>
      </p:sp>
      <p:graphicFrame>
        <p:nvGraphicFramePr>
          <p:cNvPr id="5" name="表格 4"/>
          <p:cNvGraphicFramePr>
            <a:graphicFrameLocks noGrp="1"/>
          </p:cNvGraphicFramePr>
          <p:nvPr/>
        </p:nvGraphicFramePr>
        <p:xfrm>
          <a:off x="1403350" y="1484313"/>
          <a:ext cx="6840538" cy="487362"/>
        </p:xfrm>
        <a:graphic>
          <a:graphicData uri="http://schemas.openxmlformats.org/drawingml/2006/table">
            <a:tbl>
              <a:tblPr firstRow="1" firstCol="1" bandRow="1">
                <a:tableStyleId>{5C22544A-7EE6-4342-B048-85BDC9FD1C3A}</a:tableStyleId>
              </a:tblPr>
              <a:tblGrid>
                <a:gridCol w="6840538"/>
              </a:tblGrid>
              <a:tr h="243681">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source install/setup.bash</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r h="243681">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ros2 launch wpr_simulation2 wpb_simple.launch.py</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bl>
          </a:graphicData>
        </a:graphic>
      </p:graphicFrame>
      <p:graphicFrame>
        <p:nvGraphicFramePr>
          <p:cNvPr id="8" name="表格 7"/>
          <p:cNvGraphicFramePr>
            <a:graphicFrameLocks noGrp="1"/>
          </p:cNvGraphicFramePr>
          <p:nvPr/>
        </p:nvGraphicFramePr>
        <p:xfrm>
          <a:off x="1403350" y="2447925"/>
          <a:ext cx="6840538" cy="487364"/>
        </p:xfrm>
        <a:graphic>
          <a:graphicData uri="http://schemas.openxmlformats.org/drawingml/2006/table">
            <a:tbl>
              <a:tblPr firstRow="1" firstCol="1" bandRow="1">
                <a:tableStyleId>{5C22544A-7EE6-4342-B048-85BDC9FD1C3A}</a:tableStyleId>
              </a:tblPr>
              <a:tblGrid>
                <a:gridCol w="6840538"/>
              </a:tblGrid>
              <a:tr h="243682">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source install/setup.bash</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r h="243682">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ros2 run </a:t>
                      </a:r>
                      <a:r>
                        <a:rPr lang="en-US" sz="1600" b="0" kern="0" dirty="0" err="1">
                          <a:solidFill>
                            <a:schemeClr val="tx1"/>
                          </a:solidFill>
                          <a:effectLst/>
                          <a:latin typeface="Times New Roman" panose="02020603050405020304" pitchFamily="18" charset="0"/>
                          <a:cs typeface="Times New Roman" panose="02020603050405020304" pitchFamily="18" charset="0"/>
                        </a:rPr>
                        <a:t>lidar_pkg</a:t>
                      </a:r>
                      <a:r>
                        <a:rPr lang="en-US" sz="1600" b="0" kern="0" dirty="0">
                          <a:solidFill>
                            <a:schemeClr val="tx1"/>
                          </a:solidFill>
                          <a:effectLst/>
                          <a:latin typeface="Times New Roman" panose="02020603050405020304" pitchFamily="18" charset="0"/>
                          <a:cs typeface="Times New Roman" panose="02020603050405020304" pitchFamily="18" charset="0"/>
                        </a:rPr>
                        <a:t> </a:t>
                      </a:r>
                      <a:r>
                        <a:rPr lang="en-US" sz="1600" b="0" kern="0" dirty="0" err="1">
                          <a:solidFill>
                            <a:schemeClr val="tx1"/>
                          </a:solidFill>
                          <a:effectLst/>
                          <a:latin typeface="Times New Roman" panose="02020603050405020304" pitchFamily="18" charset="0"/>
                          <a:cs typeface="Times New Roman" panose="02020603050405020304" pitchFamily="18" charset="0"/>
                        </a:rPr>
                        <a:t>lidar_data</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bl>
          </a:graphicData>
        </a:graphic>
      </p:graphicFrame>
      <p:pic>
        <p:nvPicPr>
          <p:cNvPr id="32787" name="图片 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35138" y="3068638"/>
            <a:ext cx="5494337"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8" name="文本框 3"/>
          <p:cNvSpPr txBox="1">
            <a:spLocks noChangeArrowheads="1"/>
          </p:cNvSpPr>
          <p:nvPr/>
        </p:nvSpPr>
        <p:spPr bwMode="auto">
          <a:xfrm>
            <a:off x="1331913" y="2039938"/>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1600">
                <a:solidFill>
                  <a:srgbClr val="000000"/>
                </a:solidFill>
                <a:latin typeface="Times New Roman" panose="02020603050405020304" pitchFamily="18" charset="0"/>
              </a:rPr>
              <a:t>打开第</a:t>
            </a:r>
            <a:r>
              <a:rPr lang="en-US" altLang="zh-CN" sz="1600">
                <a:solidFill>
                  <a:srgbClr val="000000"/>
                </a:solidFill>
                <a:latin typeface="Times New Roman" panose="02020603050405020304" pitchFamily="18" charset="0"/>
              </a:rPr>
              <a:t>2</a:t>
            </a:r>
            <a:r>
              <a:rPr lang="zh-CN" altLang="zh-CN" sz="1600">
                <a:solidFill>
                  <a:srgbClr val="000000"/>
                </a:solidFill>
                <a:latin typeface="Times New Roman" panose="02020603050405020304" pitchFamily="18" charset="0"/>
              </a:rPr>
              <a:t>个子窗口。</a:t>
            </a:r>
            <a:endParaRPr lang="zh-CN" altLang="en-US" sz="1600">
              <a:solidFill>
                <a:srgbClr val="000000"/>
              </a:solidFill>
            </a:endParaRP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4"/>
          <p:cNvSpPr txBox="1">
            <a:spLocks noChangeArrowheads="1"/>
          </p:cNvSpPr>
          <p:nvPr/>
        </p:nvSpPr>
        <p:spPr bwMode="auto">
          <a:xfrm>
            <a:off x="971550" y="1196975"/>
            <a:ext cx="7561263" cy="1700213"/>
          </a:xfrm>
          <a:prstGeom prst="rect">
            <a:avLst/>
          </a:prstGeom>
          <a:noFill/>
          <a:ln>
            <a:noFill/>
          </a:ln>
          <a:effectLst/>
        </p:spPr>
        <p:txBody>
          <a:bodyPr>
            <a:spAutoFit/>
          </a:bodyPr>
          <a:lstStyle/>
          <a:p>
            <a:pPr algn="just" eaLnBrk="0" hangingPunct="0">
              <a:lnSpc>
                <a:spcPct val="150000"/>
              </a:lnSpc>
              <a:spcBef>
                <a:spcPct val="20000"/>
              </a:spcBef>
            </a:pPr>
            <a:r>
              <a:rPr lang="en-US" altLang="zh-CN">
                <a:latin typeface="Times New Roman" panose="02020603050405020304" pitchFamily="18" charset="0"/>
              </a:rPr>
              <a:t>        </a:t>
            </a:r>
            <a:r>
              <a:rPr lang="zh-CN" altLang="zh-CN">
                <a:latin typeface="Times New Roman" panose="02020603050405020304" pitchFamily="18" charset="0"/>
              </a:rPr>
              <a:t>下面将激光雷达数据获取和速度控制进行结合，实现一个避障程序。程序订阅雷达数据的</a:t>
            </a:r>
            <a:r>
              <a:rPr lang="en-US" altLang="zh-CN">
                <a:latin typeface="Times New Roman" panose="02020603050405020304" pitchFamily="18" charset="0"/>
              </a:rPr>
              <a:t>“/scan”</a:t>
            </a:r>
            <a:r>
              <a:rPr lang="zh-CN" altLang="zh-CN">
                <a:latin typeface="Times New Roman" panose="02020603050405020304" pitchFamily="18" charset="0"/>
              </a:rPr>
              <a:t>话题，从中接收激光雷达节点发来的</a:t>
            </a:r>
            <a:r>
              <a:rPr lang="en-US" altLang="zh-CN">
                <a:latin typeface="Times New Roman" panose="02020603050405020304" pitchFamily="18" charset="0"/>
              </a:rPr>
              <a:t>sensor_msgs::LaserScan</a:t>
            </a:r>
            <a:r>
              <a:rPr lang="zh-CN" altLang="zh-CN">
                <a:latin typeface="Times New Roman" panose="02020603050405020304" pitchFamily="18" charset="0"/>
              </a:rPr>
              <a:t>类型消息包，并解析出雷达测距值。根据雷达测距值让机器人做出反应：前方没有障碍物就前进，前方遇到障碍物就转向。</a:t>
            </a:r>
            <a:endParaRPr lang="zh-CN" altLang="zh-CN" sz="2000"/>
          </a:p>
        </p:txBody>
      </p:sp>
      <p:sp>
        <p:nvSpPr>
          <p:cNvPr id="33794"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5.4 </a:t>
            </a:r>
            <a:r>
              <a:rPr lang="zh-CN" altLang="zh-CN" sz="2800" b="1">
                <a:latin typeface="Times New Roman" panose="02020603050405020304" pitchFamily="18" charset="0"/>
              </a:rPr>
              <a:t>基于激光雷达的避障实现</a:t>
            </a:r>
            <a:endParaRPr lang="zh-CN" altLang="zh-CN" sz="2800" b="1">
              <a:latin typeface="SimHei" panose="02010609060101010101" pitchFamily="49" charset="-122"/>
              <a:ea typeface="SimHei" panose="02010609060101010101" pitchFamily="49" charset="-122"/>
            </a:endParaRPr>
          </a:p>
        </p:txBody>
      </p:sp>
      <p:pic>
        <p:nvPicPr>
          <p:cNvPr id="33795"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73288" y="3074988"/>
            <a:ext cx="4797425"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文本框 9"/>
          <p:cNvSpPr txBox="1">
            <a:spLocks noChangeArrowheads="1"/>
          </p:cNvSpPr>
          <p:nvPr/>
        </p:nvSpPr>
        <p:spPr bwMode="auto">
          <a:xfrm>
            <a:off x="1112838" y="1104900"/>
            <a:ext cx="457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5.4.1 </a:t>
            </a:r>
            <a:r>
              <a:rPr lang="zh-CN" altLang="zh-CN" b="1">
                <a:latin typeface="Times New Roman" panose="02020603050405020304" pitchFamily="18" charset="0"/>
              </a:rPr>
              <a:t>编写雷达</a:t>
            </a:r>
            <a:r>
              <a:rPr lang="zh-CN" altLang="en-US" b="1">
                <a:latin typeface="Times New Roman" panose="02020603050405020304" pitchFamily="18" charset="0"/>
              </a:rPr>
              <a:t>避障</a:t>
            </a:r>
            <a:r>
              <a:rPr lang="zh-CN" altLang="zh-CN" b="1">
                <a:latin typeface="Times New Roman" panose="02020603050405020304" pitchFamily="18" charset="0"/>
              </a:rPr>
              <a:t>程序</a:t>
            </a:r>
            <a:endParaRPr lang="zh-CN" altLang="zh-CN" sz="1400">
              <a:latin typeface="Calibri" panose="020F0502020204030204" pitchFamily="34" charset="0"/>
            </a:endParaRPr>
          </a:p>
        </p:txBody>
      </p:sp>
      <p:sp>
        <p:nvSpPr>
          <p:cNvPr id="35842"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5.4 </a:t>
            </a:r>
            <a:r>
              <a:rPr lang="zh-CN" altLang="zh-CN" sz="2800" b="1">
                <a:latin typeface="Times New Roman" panose="02020603050405020304" pitchFamily="18" charset="0"/>
              </a:rPr>
              <a:t>基于激光雷达的避障实现</a:t>
            </a:r>
            <a:endParaRPr lang="zh-CN" altLang="zh-CN" sz="2800" b="1">
              <a:latin typeface="SimHei" panose="02010609060101010101" pitchFamily="49" charset="-122"/>
              <a:ea typeface="SimHei" panose="02010609060101010101" pitchFamily="49" charset="-122"/>
            </a:endParaRPr>
          </a:p>
        </p:txBody>
      </p:sp>
      <p:pic>
        <p:nvPicPr>
          <p:cNvPr id="3584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70075" y="1844675"/>
            <a:ext cx="5403850" cy="340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文本框 4"/>
          <p:cNvSpPr txBox="1">
            <a:spLocks noChangeArrowheads="1"/>
          </p:cNvSpPr>
          <p:nvPr/>
        </p:nvSpPr>
        <p:spPr bwMode="auto">
          <a:xfrm>
            <a:off x="3417888" y="5408613"/>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zh-CN" b="1">
                <a:latin typeface="Times New Roman" panose="02020603050405020304" pitchFamily="18" charset="0"/>
              </a:rPr>
              <a:t>避障逻辑流程图</a:t>
            </a:r>
            <a:endParaRPr lang="zh-CN" altLang="en-US" b="1"/>
          </a:p>
        </p:txBody>
      </p:sp>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文本框 9"/>
          <p:cNvSpPr txBox="1">
            <a:spLocks noChangeArrowheads="1"/>
          </p:cNvSpPr>
          <p:nvPr/>
        </p:nvSpPr>
        <p:spPr bwMode="auto">
          <a:xfrm>
            <a:off x="1112838" y="1104900"/>
            <a:ext cx="457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5.4.1 </a:t>
            </a:r>
            <a:r>
              <a:rPr lang="zh-CN" altLang="zh-CN" b="1">
                <a:latin typeface="Times New Roman" panose="02020603050405020304" pitchFamily="18" charset="0"/>
              </a:rPr>
              <a:t>编写雷达</a:t>
            </a:r>
            <a:r>
              <a:rPr lang="zh-CN" altLang="en-US" b="1">
                <a:latin typeface="Times New Roman" panose="02020603050405020304" pitchFamily="18" charset="0"/>
              </a:rPr>
              <a:t>避障</a:t>
            </a:r>
            <a:r>
              <a:rPr lang="zh-CN" altLang="zh-CN" b="1">
                <a:latin typeface="Times New Roman" panose="02020603050405020304" pitchFamily="18" charset="0"/>
              </a:rPr>
              <a:t>程序</a:t>
            </a:r>
            <a:endParaRPr lang="zh-CN" altLang="zh-CN" sz="1400">
              <a:latin typeface="Calibri" panose="020F0502020204030204" pitchFamily="34" charset="0"/>
            </a:endParaRPr>
          </a:p>
        </p:txBody>
      </p:sp>
      <p:sp>
        <p:nvSpPr>
          <p:cNvPr id="36866" name="文本框 12"/>
          <p:cNvSpPr txBox="1">
            <a:spLocks noChangeArrowheads="1"/>
          </p:cNvSpPr>
          <p:nvPr/>
        </p:nvSpPr>
        <p:spPr bwMode="auto">
          <a:xfrm>
            <a:off x="900113" y="1651000"/>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8605">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spcBef>
                <a:spcPts val="600"/>
              </a:spcBef>
              <a:spcAft>
                <a:spcPts val="600"/>
              </a:spcAft>
            </a:pPr>
            <a:r>
              <a:rPr lang="en-US" altLang="zh-CN" sz="1600" b="1">
                <a:latin typeface="Times New Roman" panose="02020603050405020304" pitchFamily="18" charset="0"/>
              </a:rPr>
              <a:t>1</a:t>
            </a:r>
            <a:r>
              <a:rPr lang="zh-CN" altLang="en-US" sz="1600" b="1">
                <a:latin typeface="Times New Roman" panose="02020603050405020304" pitchFamily="18" charset="0"/>
              </a:rPr>
              <a:t>、</a:t>
            </a:r>
            <a:r>
              <a:rPr lang="zh-CN" altLang="zh-CN" sz="1600" b="1">
                <a:latin typeface="Times New Roman" panose="02020603050405020304" pitchFamily="18" charset="0"/>
              </a:rPr>
              <a:t>编写节点代码</a:t>
            </a:r>
            <a:endParaRPr lang="zh-CN" altLang="zh-CN" sz="1600">
              <a:latin typeface="Calibri" panose="020F0502020204030204" pitchFamily="34" charset="0"/>
            </a:endParaRPr>
          </a:p>
        </p:txBody>
      </p:sp>
      <p:sp>
        <p:nvSpPr>
          <p:cNvPr id="36867" name="文本框 14"/>
          <p:cNvSpPr txBox="1">
            <a:spLocks noChangeArrowheads="1"/>
          </p:cNvSpPr>
          <p:nvPr/>
        </p:nvSpPr>
        <p:spPr bwMode="auto">
          <a:xfrm>
            <a:off x="1476375" y="2098675"/>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zh-CN" sz="1600">
                <a:latin typeface="Times New Roman" panose="02020603050405020304" pitchFamily="18" charset="0"/>
              </a:rPr>
              <a:t>新建文件</a:t>
            </a:r>
            <a:r>
              <a:rPr lang="zh-CN" altLang="en-US" sz="1600">
                <a:latin typeface="Times New Roman" panose="02020603050405020304" pitchFamily="18" charset="0"/>
              </a:rPr>
              <a:t>，命名为</a:t>
            </a:r>
            <a:r>
              <a:rPr lang="en-US" altLang="zh-CN" sz="1600">
                <a:latin typeface="Times New Roman" panose="02020603050405020304" pitchFamily="18" charset="0"/>
              </a:rPr>
              <a:t>“lidar_behavior.cpp”</a:t>
            </a:r>
            <a:r>
              <a:rPr lang="zh-CN" altLang="en-US" sz="1600">
                <a:latin typeface="Times New Roman" panose="02020603050405020304" pitchFamily="18" charset="0"/>
              </a:rPr>
              <a:t>。</a:t>
            </a:r>
            <a:endParaRPr lang="zh-CN" altLang="en-US" sz="1600"/>
          </a:p>
        </p:txBody>
      </p:sp>
      <p:sp>
        <p:nvSpPr>
          <p:cNvPr id="36868"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5.4 </a:t>
            </a:r>
            <a:r>
              <a:rPr lang="zh-CN" altLang="zh-CN" sz="2800" b="1">
                <a:latin typeface="Times New Roman" panose="02020603050405020304" pitchFamily="18" charset="0"/>
              </a:rPr>
              <a:t>基于激光雷达的避障实现</a:t>
            </a:r>
            <a:endParaRPr lang="zh-CN" altLang="zh-CN" sz="2800" b="1">
              <a:latin typeface="SimHei" panose="02010609060101010101" pitchFamily="49" charset="-122"/>
              <a:ea typeface="SimHei" panose="02010609060101010101" pitchFamily="49" charset="-122"/>
            </a:endParaRPr>
          </a:p>
        </p:txBody>
      </p:sp>
      <p:pic>
        <p:nvPicPr>
          <p:cNvPr id="36869" name="图片 2"/>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92275" y="2655888"/>
            <a:ext cx="6119813"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文本框 4"/>
          <p:cNvSpPr txBox="1">
            <a:spLocks noChangeArrowheads="1"/>
          </p:cNvSpPr>
          <p:nvPr/>
        </p:nvSpPr>
        <p:spPr bwMode="auto">
          <a:xfrm>
            <a:off x="900113" y="1066800"/>
            <a:ext cx="7632700" cy="5170488"/>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en-US" altLang="zh-CN" sz="1500">
                <a:latin typeface="Times New Roman" panose="02020603050405020304" pitchFamily="18" charset="0"/>
              </a:rPr>
              <a:t>#include &lt;rclcpp/rclcpp.hpp&gt;</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#include &lt;sensor_msgs/msg/laser_scan.hpp&gt;</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#include &lt;geometry_msgs/msg/twist.hpp&gt; </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std::shared_ptr&lt;rclcpp::Node&gt; node;</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rclcpp::Publisher&lt;geometry_msgs::msg::Twist&gt;::SharedPtr vel_pub;</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int nCount = 0; </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void LidarCallback(const sensor_msgs::msg::LaserScan::SharedPtr msg)</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int nNum = msg-&gt;ranges.size();    </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int nMid = nNum / 2;</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float fMidDist = msg-&gt;ranges[nMid];</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RCLCPP_INFO(node-&gt;get_logger(), "ranges[%d] = %f m", nMid, fMidDist); </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if (nCount &gt; 0)</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  nCount--;</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return;    } </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geometry_msgs::msg::Twist vel_msg;</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if (fMidDist &lt; 1.5f)</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  vel_msg.angular.z = 0.3;</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nCount = 100;    }</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else</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  vel_msg.linear.x = 0.1;    }</a:t>
            </a:r>
            <a:endParaRPr lang="zh-CN" altLang="zh-CN" sz="1500">
              <a:latin typeface="Calibri" panose="020F0502020204030204" pitchFamily="34" charset="0"/>
            </a:endParaRPr>
          </a:p>
          <a:p>
            <a:pPr algn="just" eaLnBrk="0" hangingPunct="0"/>
            <a:r>
              <a:rPr lang="en-US" altLang="zh-CN" sz="1500">
                <a:latin typeface="Times New Roman" panose="02020603050405020304" pitchFamily="18" charset="0"/>
              </a:rPr>
              <a:t>    vel_pub-&gt;publish(vel_msg);</a:t>
            </a:r>
            <a:endParaRPr lang="zh-CN" altLang="zh-CN" sz="1500">
              <a:latin typeface="Calibri" panose="020F0502020204030204" pitchFamily="34" charset="0"/>
            </a:endParaRPr>
          </a:p>
          <a:p>
            <a:pPr eaLnBrk="0" hangingPunct="0"/>
            <a:r>
              <a:rPr lang="en-US" altLang="zh-CN" sz="1500">
                <a:latin typeface="Times New Roman" panose="02020603050405020304" pitchFamily="18" charset="0"/>
              </a:rPr>
              <a:t>}</a:t>
            </a:r>
            <a:endParaRPr lang="zh-CN" altLang="en-US" sz="1500"/>
          </a:p>
        </p:txBody>
      </p:sp>
      <p:sp>
        <p:nvSpPr>
          <p:cNvPr id="37890"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5.4 </a:t>
            </a:r>
            <a:r>
              <a:rPr lang="zh-CN" altLang="zh-CN" sz="2800" b="1">
                <a:latin typeface="Times New Roman" panose="02020603050405020304" pitchFamily="18" charset="0"/>
              </a:rPr>
              <a:t>基于激光雷达的避障实现</a:t>
            </a:r>
            <a:endParaRPr lang="zh-CN" altLang="zh-CN" sz="2800" b="1">
              <a:latin typeface="SimHei" panose="02010609060101010101" pitchFamily="49" charset="-122"/>
              <a:ea typeface="SimHei" panose="02010609060101010101" pitchFamily="49" charset="-122"/>
            </a:endParaRP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文本框 4"/>
          <p:cNvSpPr txBox="1">
            <a:spLocks noChangeArrowheads="1"/>
          </p:cNvSpPr>
          <p:nvPr/>
        </p:nvSpPr>
        <p:spPr bwMode="auto">
          <a:xfrm>
            <a:off x="900113" y="1628775"/>
            <a:ext cx="7632700" cy="403225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en-US" altLang="zh-CN" sz="1600">
                <a:latin typeface="Times New Roman" panose="02020603050405020304" pitchFamily="18" charset="0"/>
              </a:rPr>
              <a:t>int main(int argc, char** argv)</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rclcpp::init(argc, argv);</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node = std::make_shared&lt;rclcpp::Node&gt;("lidar_behavior_node");</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vel_pub = node-&gt;create_publisher&lt;geometry_msgs::msg::Twist&gt;("/cmd_vel", 10);</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auto lidar_sub = node-&gt;create_subscription&lt;sensor_msgs::msg::LaserScan&gt;("/scan", 10,  	             LidarCallback);</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rclcpp::spin(node);</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rclcpp::shutdown();</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a:t>
            </a:r>
            <a:endParaRPr lang="zh-CN" altLang="zh-CN" sz="1600">
              <a:latin typeface="Calibri" panose="020F0502020204030204" pitchFamily="34" charset="0"/>
            </a:endParaRPr>
          </a:p>
          <a:p>
            <a:pPr algn="just" eaLnBrk="0" hangingPunct="0"/>
            <a:r>
              <a:rPr lang="en-US" altLang="zh-CN" sz="1600">
                <a:latin typeface="Times New Roman" panose="02020603050405020304" pitchFamily="18" charset="0"/>
              </a:rPr>
              <a:t>    return 0;</a:t>
            </a:r>
            <a:endParaRPr lang="zh-CN" altLang="zh-CN" sz="1600">
              <a:latin typeface="Calibri" panose="020F0502020204030204" pitchFamily="34" charset="0"/>
            </a:endParaRPr>
          </a:p>
          <a:p>
            <a:pPr eaLnBrk="0" hangingPunct="0"/>
            <a:r>
              <a:rPr lang="en-US" altLang="zh-CN" sz="1600">
                <a:latin typeface="Times New Roman" panose="02020603050405020304" pitchFamily="18" charset="0"/>
              </a:rPr>
              <a:t>}</a:t>
            </a:r>
            <a:endParaRPr lang="zh-CN" altLang="en-US" sz="1500"/>
          </a:p>
        </p:txBody>
      </p:sp>
      <p:sp>
        <p:nvSpPr>
          <p:cNvPr id="38914"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5.4 </a:t>
            </a:r>
            <a:r>
              <a:rPr lang="zh-CN" altLang="zh-CN" sz="2800" b="1">
                <a:latin typeface="Times New Roman" panose="02020603050405020304" pitchFamily="18" charset="0"/>
              </a:rPr>
              <a:t>基于激光雷达的避障实现</a:t>
            </a:r>
            <a:endParaRPr lang="zh-CN" altLang="zh-CN" sz="2800" b="1">
              <a:latin typeface="SimHei" panose="02010609060101010101" pitchFamily="49" charset="-122"/>
              <a:ea typeface="SimHei" panose="02010609060101010101" pitchFamily="49" charset="-122"/>
            </a:endParaRP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文本框 2"/>
          <p:cNvSpPr txBox="1">
            <a:spLocks noChangeArrowheads="1"/>
          </p:cNvSpPr>
          <p:nvPr/>
        </p:nvSpPr>
        <p:spPr bwMode="auto">
          <a:xfrm>
            <a:off x="755650" y="1196975"/>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8605">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spcBef>
                <a:spcPts val="600"/>
              </a:spcBef>
              <a:spcAft>
                <a:spcPts val="600"/>
              </a:spcAft>
            </a:pPr>
            <a:r>
              <a:rPr lang="en-US" altLang="zh-CN" b="1">
                <a:latin typeface="Times New Roman" panose="02020603050405020304" pitchFamily="18" charset="0"/>
              </a:rPr>
              <a:t>2</a:t>
            </a:r>
            <a:r>
              <a:rPr lang="zh-CN" altLang="en-US" b="1">
                <a:latin typeface="Times New Roman" panose="02020603050405020304" pitchFamily="18" charset="0"/>
              </a:rPr>
              <a:t>、</a:t>
            </a:r>
            <a:r>
              <a:rPr lang="zh-CN" altLang="zh-CN" b="1">
                <a:latin typeface="Times New Roman" panose="02020603050405020304" pitchFamily="18" charset="0"/>
              </a:rPr>
              <a:t>设置编译规则</a:t>
            </a:r>
            <a:endParaRPr lang="zh-CN" altLang="zh-CN">
              <a:latin typeface="Calibri" panose="020F0502020204030204" pitchFamily="34" charset="0"/>
            </a:endParaRPr>
          </a:p>
        </p:txBody>
      </p:sp>
      <p:sp>
        <p:nvSpPr>
          <p:cNvPr id="39938" name="文本框 6"/>
          <p:cNvSpPr txBox="1">
            <a:spLocks noChangeArrowheads="1"/>
          </p:cNvSpPr>
          <p:nvPr/>
        </p:nvSpPr>
        <p:spPr bwMode="auto">
          <a:xfrm>
            <a:off x="792163" y="3635375"/>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8605">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spcBef>
                <a:spcPts val="600"/>
              </a:spcBef>
              <a:spcAft>
                <a:spcPts val="600"/>
              </a:spcAft>
            </a:pPr>
            <a:r>
              <a:rPr lang="en-US" altLang="zh-CN" b="1">
                <a:latin typeface="Times New Roman" panose="02020603050405020304" pitchFamily="18" charset="0"/>
              </a:rPr>
              <a:t>3</a:t>
            </a:r>
            <a:r>
              <a:rPr lang="zh-CN" altLang="en-US" b="1">
                <a:latin typeface="Times New Roman" panose="02020603050405020304" pitchFamily="18" charset="0"/>
              </a:rPr>
              <a:t>、</a:t>
            </a:r>
            <a:r>
              <a:rPr lang="zh-CN" altLang="zh-CN" b="1">
                <a:latin typeface="Times New Roman" panose="02020603050405020304" pitchFamily="18" charset="0"/>
              </a:rPr>
              <a:t>修改软件包信息</a:t>
            </a:r>
            <a:endParaRPr lang="zh-CN" altLang="zh-CN">
              <a:latin typeface="Calibri" panose="020F0502020204030204" pitchFamily="34" charset="0"/>
            </a:endParaRPr>
          </a:p>
        </p:txBody>
      </p:sp>
      <p:sp>
        <p:nvSpPr>
          <p:cNvPr id="39939" name="文本框 8"/>
          <p:cNvSpPr txBox="1">
            <a:spLocks noChangeArrowheads="1"/>
          </p:cNvSpPr>
          <p:nvPr/>
        </p:nvSpPr>
        <p:spPr bwMode="auto">
          <a:xfrm>
            <a:off x="792163" y="5075238"/>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8605">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spcBef>
                <a:spcPts val="600"/>
              </a:spcBef>
              <a:spcAft>
                <a:spcPts val="600"/>
              </a:spcAft>
            </a:pPr>
            <a:r>
              <a:rPr lang="en-US" altLang="zh-CN" b="1">
                <a:latin typeface="Times New Roman" panose="02020603050405020304" pitchFamily="18" charset="0"/>
              </a:rPr>
              <a:t>4</a:t>
            </a:r>
            <a:r>
              <a:rPr lang="zh-CN" altLang="en-US" b="1">
                <a:latin typeface="Times New Roman" panose="02020603050405020304" pitchFamily="18" charset="0"/>
              </a:rPr>
              <a:t>、</a:t>
            </a:r>
            <a:r>
              <a:rPr lang="zh-CN" altLang="zh-CN" b="1">
                <a:latin typeface="Times New Roman" panose="02020603050405020304" pitchFamily="18" charset="0"/>
              </a:rPr>
              <a:t>编译软件包</a:t>
            </a:r>
            <a:endParaRPr lang="zh-CN" altLang="zh-CN">
              <a:latin typeface="Calibri" panose="020F0502020204030204" pitchFamily="34" charset="0"/>
            </a:endParaRPr>
          </a:p>
        </p:txBody>
      </p:sp>
      <p:sp>
        <p:nvSpPr>
          <p:cNvPr id="39940" name="文本框 11"/>
          <p:cNvSpPr txBox="1">
            <a:spLocks noChangeArrowheads="1"/>
          </p:cNvSpPr>
          <p:nvPr/>
        </p:nvSpPr>
        <p:spPr bwMode="auto">
          <a:xfrm>
            <a:off x="1306513" y="4079875"/>
            <a:ext cx="7297737" cy="862013"/>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en-US" altLang="zh-CN" sz="1600">
                <a:latin typeface="Times New Roman" panose="02020603050405020304" pitchFamily="18" charset="0"/>
              </a:rPr>
              <a:t>&lt;depend&gt;rclcpp&lt;/depend&gt;</a:t>
            </a:r>
            <a:endParaRPr lang="zh-CN" altLang="zh-CN" sz="1600">
              <a:latin typeface="Times New Roman" panose="02020603050405020304" pitchFamily="18" charset="0"/>
            </a:endParaRPr>
          </a:p>
          <a:p>
            <a:pPr eaLnBrk="0" hangingPunct="0"/>
            <a:r>
              <a:rPr lang="en-US" altLang="zh-CN" sz="1600">
                <a:latin typeface="Times New Roman" panose="02020603050405020304" pitchFamily="18" charset="0"/>
              </a:rPr>
              <a:t>&lt;depend&gt;sensor_msgs&lt;/depend&gt;</a:t>
            </a:r>
            <a:endParaRPr lang="en-US" altLang="zh-CN" sz="1600">
              <a:latin typeface="Times New Roman" panose="02020603050405020304" pitchFamily="18" charset="0"/>
            </a:endParaRPr>
          </a:p>
          <a:p>
            <a:pPr eaLnBrk="0" hangingPunct="0"/>
            <a:r>
              <a:rPr lang="en-US" altLang="zh-CN" sz="1600">
                <a:latin typeface="Times New Roman" panose="02020603050405020304" pitchFamily="18" charset="0"/>
              </a:rPr>
              <a:t>&lt;depend&gt;geometry_msgs&lt;/depend&gt;</a:t>
            </a:r>
            <a:endParaRPr lang="zh-CN" altLang="en-US" sz="1600">
              <a:latin typeface="Times New Roman" panose="02020603050405020304" pitchFamily="18" charset="0"/>
            </a:endParaRPr>
          </a:p>
        </p:txBody>
      </p:sp>
      <p:graphicFrame>
        <p:nvGraphicFramePr>
          <p:cNvPr id="13" name="表格 12"/>
          <p:cNvGraphicFramePr>
            <a:graphicFrameLocks noGrp="1"/>
          </p:cNvGraphicFramePr>
          <p:nvPr/>
        </p:nvGraphicFramePr>
        <p:xfrm>
          <a:off x="1306513" y="5481638"/>
          <a:ext cx="7297737" cy="487362"/>
        </p:xfrm>
        <a:graphic>
          <a:graphicData uri="http://schemas.openxmlformats.org/drawingml/2006/table">
            <a:tbl>
              <a:tblPr firstRow="1" firstCol="1" bandRow="1">
                <a:tableStyleId>{5C22544A-7EE6-4342-B048-85BDC9FD1C3A}</a:tableStyleId>
              </a:tblPr>
              <a:tblGrid>
                <a:gridCol w="7297737"/>
              </a:tblGrid>
              <a:tr h="243681">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cd ~/ros2_ws</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r h="243681">
                <a:tc>
                  <a:txBody>
                    <a:bodyPr/>
                    <a:lstStyle/>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colcon</a:t>
                      </a:r>
                      <a:r>
                        <a:rPr lang="en-US" sz="1600" b="0" kern="0" dirty="0">
                          <a:solidFill>
                            <a:schemeClr val="tx1"/>
                          </a:solidFill>
                          <a:effectLst/>
                          <a:latin typeface="Times New Roman" panose="02020603050405020304" pitchFamily="18" charset="0"/>
                          <a:cs typeface="Times New Roman" panose="02020603050405020304" pitchFamily="18" charset="0"/>
                        </a:rPr>
                        <a:t> build</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bl>
          </a:graphicData>
        </a:graphic>
      </p:graphicFrame>
      <p:sp>
        <p:nvSpPr>
          <p:cNvPr id="39949"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5.4 </a:t>
            </a:r>
            <a:r>
              <a:rPr lang="zh-CN" altLang="zh-CN" sz="2800" b="1">
                <a:latin typeface="Times New Roman" panose="02020603050405020304" pitchFamily="18" charset="0"/>
              </a:rPr>
              <a:t>基于激光雷达的避障实现</a:t>
            </a:r>
            <a:endParaRPr lang="zh-CN" altLang="zh-CN" sz="2800" b="1">
              <a:latin typeface="SimHei" panose="02010609060101010101" pitchFamily="49" charset="-122"/>
              <a:ea typeface="SimHei" panose="02010609060101010101" pitchFamily="49" charset="-122"/>
            </a:endParaRPr>
          </a:p>
        </p:txBody>
      </p:sp>
      <p:graphicFrame>
        <p:nvGraphicFramePr>
          <p:cNvPr id="4" name="表格 3"/>
          <p:cNvGraphicFramePr>
            <a:graphicFrameLocks noGrp="1"/>
          </p:cNvGraphicFramePr>
          <p:nvPr/>
        </p:nvGraphicFramePr>
        <p:xfrm>
          <a:off x="1306513" y="1652588"/>
          <a:ext cx="7297737" cy="1219200"/>
        </p:xfrm>
        <a:graphic>
          <a:graphicData uri="http://schemas.openxmlformats.org/drawingml/2006/table">
            <a:tbl>
              <a:tblPr firstRow="1" firstCol="1" bandRow="1">
                <a:tableStyleId>{5C22544A-7EE6-4342-B048-85BDC9FD1C3A}</a:tableStyleId>
              </a:tblPr>
              <a:tblGrid>
                <a:gridCol w="7297737"/>
              </a:tblGrid>
              <a:tr h="0">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find_package(rclcpp REQUIRED) </a:t>
                      </a:r>
                      <a:endParaRPr lang="zh-CN" sz="1600" b="0" kern="100">
                        <a:solidFill>
                          <a:schemeClr val="tx1"/>
                        </a:solidFill>
                        <a:effectLst/>
                        <a:latin typeface="Times New Roman" panose="02020603050405020304" pitchFamily="18" charset="0"/>
                        <a:cs typeface="Times New Roman" panose="02020603050405020304" pitchFamily="18" charset="0"/>
                      </a:endParaRPr>
                    </a:p>
                    <a:p>
                      <a:pPr algn="just"/>
                      <a:r>
                        <a:rPr lang="en-US" sz="1600" b="0" kern="0">
                          <a:solidFill>
                            <a:schemeClr val="tx1"/>
                          </a:solidFill>
                          <a:effectLst/>
                          <a:latin typeface="Times New Roman" panose="02020603050405020304" pitchFamily="18" charset="0"/>
                          <a:cs typeface="Times New Roman" panose="02020603050405020304" pitchFamily="18" charset="0"/>
                        </a:rPr>
                        <a:t>find_package(sensor_msgs REQUIRED) </a:t>
                      </a:r>
                      <a:endParaRPr lang="zh-CN" sz="1600" b="0" kern="100">
                        <a:solidFill>
                          <a:schemeClr val="tx1"/>
                        </a:solidFill>
                        <a:effectLst/>
                        <a:latin typeface="Times New Roman" panose="02020603050405020304" pitchFamily="18" charset="0"/>
                        <a:cs typeface="Times New Roman" panose="02020603050405020304" pitchFamily="18" charset="0"/>
                      </a:endParaRPr>
                    </a:p>
                    <a:p>
                      <a:pPr algn="just"/>
                      <a:r>
                        <a:rPr lang="en-US" sz="1600" b="0" kern="0">
                          <a:solidFill>
                            <a:schemeClr val="tx1"/>
                          </a:solidFill>
                          <a:effectLst/>
                          <a:latin typeface="Times New Roman" panose="02020603050405020304" pitchFamily="18" charset="0"/>
                          <a:cs typeface="Times New Roman" panose="02020603050405020304" pitchFamily="18" charset="0"/>
                        </a:rPr>
                        <a:t>find_package(geometry_msgs REQUIRED)</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r h="0">
                <a:tc>
                  <a:txBody>
                    <a:bodyPr/>
                    <a:lstStyle/>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add_executable</a:t>
                      </a:r>
                      <a:r>
                        <a:rPr lang="en-US" sz="1600" b="0" kern="0" dirty="0">
                          <a:solidFill>
                            <a:schemeClr val="tx1"/>
                          </a:solidFill>
                          <a:effectLst/>
                          <a:latin typeface="Times New Roman" panose="02020603050405020304" pitchFamily="18" charset="0"/>
                          <a:cs typeface="Times New Roman" panose="02020603050405020304" pitchFamily="18" charset="0"/>
                        </a:rPr>
                        <a:t>(</a:t>
                      </a:r>
                      <a:r>
                        <a:rPr lang="en-US" sz="1600" b="0" kern="0" dirty="0" err="1">
                          <a:solidFill>
                            <a:schemeClr val="tx1"/>
                          </a:solidFill>
                          <a:effectLst/>
                          <a:latin typeface="Times New Roman" panose="02020603050405020304" pitchFamily="18" charset="0"/>
                          <a:cs typeface="Times New Roman" panose="02020603050405020304" pitchFamily="18" charset="0"/>
                        </a:rPr>
                        <a:t>lidar_behavior</a:t>
                      </a:r>
                      <a:r>
                        <a:rPr lang="en-US" sz="1600" b="0" kern="0" dirty="0">
                          <a:solidFill>
                            <a:schemeClr val="tx1"/>
                          </a:solidFill>
                          <a:effectLst/>
                          <a:latin typeface="Times New Roman" panose="02020603050405020304" pitchFamily="18" charset="0"/>
                          <a:cs typeface="Times New Roman" panose="02020603050405020304" pitchFamily="18" charset="0"/>
                        </a:rPr>
                        <a:t> </a:t>
                      </a:r>
                      <a:r>
                        <a:rPr lang="en-US" sz="1600" b="0" kern="0" dirty="0" err="1">
                          <a:solidFill>
                            <a:schemeClr val="tx1"/>
                          </a:solidFill>
                          <a:effectLst/>
                          <a:latin typeface="Times New Roman" panose="02020603050405020304" pitchFamily="18" charset="0"/>
                          <a:cs typeface="Times New Roman" panose="02020603050405020304" pitchFamily="18" charset="0"/>
                        </a:rPr>
                        <a:t>src</a:t>
                      </a:r>
                      <a:r>
                        <a:rPr lang="en-US" sz="1600" b="0" kern="0" dirty="0">
                          <a:solidFill>
                            <a:schemeClr val="tx1"/>
                          </a:solidFill>
                          <a:effectLst/>
                          <a:latin typeface="Times New Roman" panose="02020603050405020304" pitchFamily="18" charset="0"/>
                          <a:cs typeface="Times New Roman" panose="02020603050405020304" pitchFamily="18" charset="0"/>
                        </a:rPr>
                        <a:t>/lidar_behavior.cpp)</a:t>
                      </a:r>
                      <a:endParaRPr lang="zh-CN" sz="1600" b="0" kern="100" dirty="0">
                        <a:solidFill>
                          <a:schemeClr val="tx1"/>
                        </a:solidFill>
                        <a:effectLst/>
                        <a:latin typeface="Times New Roman" panose="02020603050405020304" pitchFamily="18" charset="0"/>
                        <a:cs typeface="Times New Roman" panose="02020603050405020304" pitchFamily="18" charset="0"/>
                      </a:endParaRPr>
                    </a:p>
                    <a:p>
                      <a:pPr algn="just"/>
                      <a:r>
                        <a:rPr lang="en-US" sz="1600" b="0" kern="0" dirty="0" err="1">
                          <a:solidFill>
                            <a:schemeClr val="tx1"/>
                          </a:solidFill>
                          <a:effectLst/>
                          <a:latin typeface="Times New Roman" panose="02020603050405020304" pitchFamily="18" charset="0"/>
                          <a:cs typeface="Times New Roman" panose="02020603050405020304" pitchFamily="18" charset="0"/>
                        </a:rPr>
                        <a:t>ament_target_dependencies</a:t>
                      </a:r>
                      <a:r>
                        <a:rPr lang="en-US" sz="1600" b="0" kern="0" dirty="0">
                          <a:solidFill>
                            <a:schemeClr val="tx1"/>
                          </a:solidFill>
                          <a:effectLst/>
                          <a:latin typeface="Times New Roman" panose="02020603050405020304" pitchFamily="18" charset="0"/>
                          <a:cs typeface="Times New Roman" panose="02020603050405020304" pitchFamily="18" charset="0"/>
                        </a:rPr>
                        <a:t>(</a:t>
                      </a:r>
                      <a:r>
                        <a:rPr lang="en-US" sz="1600" b="0" kern="0" dirty="0" err="1">
                          <a:solidFill>
                            <a:schemeClr val="tx1"/>
                          </a:solidFill>
                          <a:effectLst/>
                          <a:latin typeface="Times New Roman" panose="02020603050405020304" pitchFamily="18" charset="0"/>
                          <a:cs typeface="Times New Roman" panose="02020603050405020304" pitchFamily="18" charset="0"/>
                        </a:rPr>
                        <a:t>lidar_behavior</a:t>
                      </a:r>
                      <a:r>
                        <a:rPr lang="en-US" sz="1600" b="0" kern="0" dirty="0">
                          <a:solidFill>
                            <a:schemeClr val="tx1"/>
                          </a:solidFill>
                          <a:effectLst/>
                          <a:latin typeface="Times New Roman" panose="02020603050405020304" pitchFamily="18" charset="0"/>
                          <a:cs typeface="Times New Roman" panose="02020603050405020304" pitchFamily="18" charset="0"/>
                        </a:rPr>
                        <a:t> "</a:t>
                      </a:r>
                      <a:r>
                        <a:rPr lang="en-US" sz="1600" b="0" kern="0" dirty="0" err="1">
                          <a:solidFill>
                            <a:schemeClr val="tx1"/>
                          </a:solidFill>
                          <a:effectLst/>
                          <a:latin typeface="Times New Roman" panose="02020603050405020304" pitchFamily="18" charset="0"/>
                          <a:cs typeface="Times New Roman" panose="02020603050405020304" pitchFamily="18" charset="0"/>
                        </a:rPr>
                        <a:t>rclcpp</a:t>
                      </a:r>
                      <a:r>
                        <a:rPr lang="en-US" sz="1600" b="0" kern="0" dirty="0">
                          <a:solidFill>
                            <a:schemeClr val="tx1"/>
                          </a:solidFill>
                          <a:effectLst/>
                          <a:latin typeface="Times New Roman" panose="02020603050405020304" pitchFamily="18" charset="0"/>
                          <a:cs typeface="Times New Roman" panose="02020603050405020304" pitchFamily="18" charset="0"/>
                        </a:rPr>
                        <a:t>" "</a:t>
                      </a:r>
                      <a:r>
                        <a:rPr lang="en-US" sz="1600" b="0" kern="0" dirty="0" err="1">
                          <a:solidFill>
                            <a:schemeClr val="tx1"/>
                          </a:solidFill>
                          <a:effectLst/>
                          <a:latin typeface="Times New Roman" panose="02020603050405020304" pitchFamily="18" charset="0"/>
                          <a:cs typeface="Times New Roman" panose="02020603050405020304" pitchFamily="18" charset="0"/>
                        </a:rPr>
                        <a:t>sensor_msgs</a:t>
                      </a:r>
                      <a:r>
                        <a:rPr lang="en-US" sz="1600" b="0" kern="0" dirty="0">
                          <a:solidFill>
                            <a:schemeClr val="tx1"/>
                          </a:solidFill>
                          <a:effectLst/>
                          <a:latin typeface="Times New Roman" panose="02020603050405020304" pitchFamily="18" charset="0"/>
                          <a:cs typeface="Times New Roman" panose="02020603050405020304" pitchFamily="18" charset="0"/>
                        </a:rPr>
                        <a:t>" "</a:t>
                      </a:r>
                      <a:r>
                        <a:rPr lang="en-US" sz="1600" b="0" kern="0" dirty="0" err="1">
                          <a:solidFill>
                            <a:schemeClr val="tx1"/>
                          </a:solidFill>
                          <a:effectLst/>
                          <a:latin typeface="Times New Roman" panose="02020603050405020304" pitchFamily="18" charset="0"/>
                          <a:cs typeface="Times New Roman" panose="02020603050405020304" pitchFamily="18" charset="0"/>
                        </a:rPr>
                        <a:t>geometry_msgs</a:t>
                      </a:r>
                      <a:r>
                        <a:rPr lang="en-US" sz="1600" b="0" kern="0" dirty="0">
                          <a:solidFill>
                            <a:schemeClr val="tx1"/>
                          </a:solidFill>
                          <a:effectLst/>
                          <a:latin typeface="Times New Roman" panose="02020603050405020304" pitchFamily="18" charset="0"/>
                          <a:cs typeface="Times New Roman" panose="02020603050405020304" pitchFamily="18" charset="0"/>
                        </a:rPr>
                        <a:t>")</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bl>
          </a:graphicData>
        </a:graphic>
      </p:graphicFrame>
      <p:sp>
        <p:nvSpPr>
          <p:cNvPr id="39958" name="文本框 7"/>
          <p:cNvSpPr txBox="1">
            <a:spLocks noChangeArrowheads="1"/>
          </p:cNvSpPr>
          <p:nvPr/>
        </p:nvSpPr>
        <p:spPr bwMode="auto">
          <a:xfrm>
            <a:off x="1306513" y="2924175"/>
            <a:ext cx="7297737" cy="585788"/>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en-US" altLang="zh-CN" sz="1600">
                <a:latin typeface="Times New Roman" panose="02020603050405020304" pitchFamily="18" charset="0"/>
              </a:rPr>
              <a:t>install(TARGETS  lidar_data  lidar_behavior</a:t>
            </a:r>
            <a:endParaRPr lang="zh-CN" altLang="zh-CN" sz="1600">
              <a:latin typeface="Times New Roman" panose="02020603050405020304" pitchFamily="18" charset="0"/>
            </a:endParaRPr>
          </a:p>
          <a:p>
            <a:pPr eaLnBrk="0" hangingPunct="0"/>
            <a:r>
              <a:rPr lang="en-US" altLang="zh-CN" sz="1600">
                <a:latin typeface="Times New Roman" panose="02020603050405020304" pitchFamily="18" charset="0"/>
              </a:rPr>
              <a:t>DESTINATION  lib/${PROJECT_NAME})</a:t>
            </a:r>
            <a:endParaRPr lang="zh-CN" altLang="en-US" sz="1600">
              <a:latin typeface="Times New Roman" panose="02020603050405020304" pitchFamily="18" charset="0"/>
            </a:endParaRPr>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1403350" y="1484313"/>
          <a:ext cx="6840538" cy="487362"/>
        </p:xfrm>
        <a:graphic>
          <a:graphicData uri="http://schemas.openxmlformats.org/drawingml/2006/table">
            <a:tbl>
              <a:tblPr firstRow="1" firstCol="1" bandRow="1">
                <a:tableStyleId>{5C22544A-7EE6-4342-B048-85BDC9FD1C3A}</a:tableStyleId>
              </a:tblPr>
              <a:tblGrid>
                <a:gridCol w="6840538"/>
              </a:tblGrid>
              <a:tr h="243681">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source install/setup.bash</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r h="243681">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ros2 launch wpr_simulation2 wpb_simple.launch.py</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bl>
          </a:graphicData>
        </a:graphic>
      </p:graphicFrame>
      <p:graphicFrame>
        <p:nvGraphicFramePr>
          <p:cNvPr id="8" name="表格 7"/>
          <p:cNvGraphicFramePr>
            <a:graphicFrameLocks noGrp="1"/>
          </p:cNvGraphicFramePr>
          <p:nvPr/>
        </p:nvGraphicFramePr>
        <p:xfrm>
          <a:off x="1403350" y="2447925"/>
          <a:ext cx="6840538" cy="487364"/>
        </p:xfrm>
        <a:graphic>
          <a:graphicData uri="http://schemas.openxmlformats.org/drawingml/2006/table">
            <a:tbl>
              <a:tblPr firstRow="1" firstCol="1" bandRow="1">
                <a:tableStyleId>{5C22544A-7EE6-4342-B048-85BDC9FD1C3A}</a:tableStyleId>
              </a:tblPr>
              <a:tblGrid>
                <a:gridCol w="6840538"/>
              </a:tblGrid>
              <a:tr h="243682">
                <a:tc>
                  <a:txBody>
                    <a:bodyPr/>
                    <a:lstStyle/>
                    <a:p>
                      <a:pPr algn="just"/>
                      <a:r>
                        <a:rPr lang="en-US" sz="1600" b="0" kern="0">
                          <a:solidFill>
                            <a:schemeClr val="tx1"/>
                          </a:solidFill>
                          <a:effectLst/>
                          <a:latin typeface="Times New Roman" panose="02020603050405020304" pitchFamily="18" charset="0"/>
                          <a:cs typeface="Times New Roman" panose="02020603050405020304" pitchFamily="18" charset="0"/>
                        </a:rPr>
                        <a:t>source install/setup.bash</a:t>
                      </a:r>
                      <a:endParaRPr lang="zh-CN" sz="1600" b="0" kern="10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r h="243682">
                <a:tc>
                  <a:txBody>
                    <a:bodyPr/>
                    <a:lstStyle/>
                    <a:p>
                      <a:pPr algn="just"/>
                      <a:r>
                        <a:rPr lang="en-US" sz="1600" b="0" kern="0" dirty="0">
                          <a:solidFill>
                            <a:schemeClr val="tx1"/>
                          </a:solidFill>
                          <a:effectLst/>
                          <a:latin typeface="Times New Roman" panose="02020603050405020304" pitchFamily="18" charset="0"/>
                          <a:cs typeface="Times New Roman" panose="02020603050405020304" pitchFamily="18" charset="0"/>
                        </a:rPr>
                        <a:t>ros2 run </a:t>
                      </a:r>
                      <a:r>
                        <a:rPr lang="en-US" sz="1600" b="0" kern="0" dirty="0" err="1">
                          <a:solidFill>
                            <a:schemeClr val="tx1"/>
                          </a:solidFill>
                          <a:effectLst/>
                          <a:latin typeface="Times New Roman" panose="02020603050405020304" pitchFamily="18" charset="0"/>
                          <a:cs typeface="Times New Roman" panose="02020603050405020304" pitchFamily="18" charset="0"/>
                        </a:rPr>
                        <a:t>lidar_pkg</a:t>
                      </a:r>
                      <a:r>
                        <a:rPr lang="en-US" sz="1600" b="0" kern="0" dirty="0">
                          <a:solidFill>
                            <a:schemeClr val="tx1"/>
                          </a:solidFill>
                          <a:effectLst/>
                          <a:latin typeface="Times New Roman" panose="02020603050405020304" pitchFamily="18" charset="0"/>
                          <a:cs typeface="Times New Roman" panose="02020603050405020304" pitchFamily="18" charset="0"/>
                        </a:rPr>
                        <a:t> </a:t>
                      </a:r>
                      <a:r>
                        <a:rPr lang="en-US" altLang="zh-CN" sz="1600" b="0" i="0" u="none" kern="1200" baseline="0" dirty="0" err="1">
                          <a:solidFill>
                            <a:schemeClr val="tx1"/>
                          </a:solidFill>
                          <a:effectLst/>
                          <a:latin typeface="Times New Roman" panose="02020603050405020304" pitchFamily="18" charset="0"/>
                          <a:ea typeface="+mn-ea"/>
                          <a:cs typeface="Times New Roman" panose="02020603050405020304" pitchFamily="18" charset="0"/>
                        </a:rPr>
                        <a:t>lidar_behavior</a:t>
                      </a:r>
                      <a:endParaRPr lang="zh-CN" sz="1600" b="0" kern="100" dirty="0">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a:solidFill>
                      <a:schemeClr val="bg2">
                        <a:lumMod val="20000"/>
                        <a:lumOff val="80000"/>
                      </a:schemeClr>
                    </a:solidFill>
                  </a:tcPr>
                </a:tc>
              </a:tr>
            </a:tbl>
          </a:graphicData>
        </a:graphic>
      </p:graphicFrame>
      <p:sp>
        <p:nvSpPr>
          <p:cNvPr id="40977" name="标题 236545"/>
          <p:cNvSpPr>
            <a:spLocks noGrp="1" noChangeArrowheads="1"/>
          </p:cNvSpPr>
          <p:nvPr/>
        </p:nvSpPr>
        <p:spPr bwMode="auto">
          <a:xfrm>
            <a:off x="1306513" y="301625"/>
            <a:ext cx="59039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20000"/>
              </a:spcBef>
            </a:pPr>
            <a:r>
              <a:rPr lang="en-US" altLang="zh-CN" sz="2800" b="1"/>
              <a:t>5.4 </a:t>
            </a:r>
            <a:r>
              <a:rPr lang="zh-CN" altLang="zh-CN" sz="2800" b="1">
                <a:latin typeface="Times New Roman" panose="02020603050405020304" pitchFamily="18" charset="0"/>
              </a:rPr>
              <a:t>基于激光雷达的避障实现</a:t>
            </a:r>
            <a:endParaRPr lang="zh-CN" altLang="zh-CN" sz="2800" b="1">
              <a:latin typeface="SimHei" panose="02010609060101010101" pitchFamily="49" charset="-122"/>
              <a:ea typeface="SimHei" panose="02010609060101010101" pitchFamily="49" charset="-122"/>
            </a:endParaRPr>
          </a:p>
        </p:txBody>
      </p:sp>
      <p:sp>
        <p:nvSpPr>
          <p:cNvPr id="40978" name="文本框 6"/>
          <p:cNvSpPr txBox="1">
            <a:spLocks noChangeArrowheads="1"/>
          </p:cNvSpPr>
          <p:nvPr/>
        </p:nvSpPr>
        <p:spPr bwMode="auto">
          <a:xfrm>
            <a:off x="1116013" y="981075"/>
            <a:ext cx="457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lnSpc>
                <a:spcPct val="150000"/>
              </a:lnSpc>
              <a:spcBef>
                <a:spcPts val="600"/>
              </a:spcBef>
              <a:spcAft>
                <a:spcPts val="600"/>
              </a:spcAft>
            </a:pPr>
            <a:r>
              <a:rPr lang="en-US" altLang="zh-CN" b="1">
                <a:latin typeface="Times New Roman" panose="02020603050405020304" pitchFamily="18" charset="0"/>
              </a:rPr>
              <a:t>5.4.2 </a:t>
            </a:r>
            <a:r>
              <a:rPr lang="zh-CN" altLang="zh-CN" b="1">
                <a:latin typeface="Times New Roman" panose="02020603050405020304" pitchFamily="18" charset="0"/>
              </a:rPr>
              <a:t>仿真运行雷达避障程序</a:t>
            </a:r>
            <a:endParaRPr lang="zh-CN" altLang="zh-CN" sz="1400">
              <a:latin typeface="Calibri" panose="020F0502020204030204" pitchFamily="34" charset="0"/>
            </a:endParaRPr>
          </a:p>
        </p:txBody>
      </p:sp>
      <p:pic>
        <p:nvPicPr>
          <p:cNvPr id="40979" name="图片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384425" y="3022600"/>
            <a:ext cx="4137025"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0" name="文本框 3"/>
          <p:cNvSpPr txBox="1">
            <a:spLocks noChangeArrowheads="1"/>
          </p:cNvSpPr>
          <p:nvPr/>
        </p:nvSpPr>
        <p:spPr bwMode="auto">
          <a:xfrm>
            <a:off x="1368425" y="2022475"/>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1600">
                <a:solidFill>
                  <a:srgbClr val="000000"/>
                </a:solidFill>
                <a:latin typeface="Times New Roman" panose="02020603050405020304" pitchFamily="18" charset="0"/>
              </a:rPr>
              <a:t>打开第</a:t>
            </a:r>
            <a:r>
              <a:rPr lang="en-US" altLang="zh-CN" sz="1600">
                <a:solidFill>
                  <a:srgbClr val="000000"/>
                </a:solidFill>
                <a:latin typeface="Times New Roman" panose="02020603050405020304" pitchFamily="18" charset="0"/>
              </a:rPr>
              <a:t>2</a:t>
            </a:r>
            <a:r>
              <a:rPr lang="zh-CN" altLang="zh-CN" sz="1600">
                <a:solidFill>
                  <a:srgbClr val="000000"/>
                </a:solidFill>
                <a:latin typeface="Times New Roman" panose="02020603050405020304" pitchFamily="18" charset="0"/>
              </a:rPr>
              <a:t>个子窗口。</a:t>
            </a:r>
            <a:endParaRPr lang="zh-CN" altLang="en-US" sz="1600">
              <a:solidFill>
                <a:srgbClr val="000000"/>
              </a:solidFill>
            </a:endParaRPr>
          </a:p>
        </p:txBody>
      </p:sp>
      <p:sp>
        <p:nvSpPr>
          <p:cNvPr id="40981" name="文本框 2"/>
          <p:cNvSpPr txBox="1">
            <a:spLocks noChangeArrowheads="1"/>
          </p:cNvSpPr>
          <p:nvPr/>
        </p:nvSpPr>
        <p:spPr bwMode="auto">
          <a:xfrm>
            <a:off x="844550" y="5445125"/>
            <a:ext cx="73787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a:defRPr>
                <a:solidFill>
                  <a:schemeClr val="tx1"/>
                </a:solidFill>
                <a:latin typeface="Arial" panose="020B0604020202020204" pitchFamily="34" charset="0"/>
                <a:ea typeface="SimSun" panose="02010600030101010101" pitchFamily="2" charset="-122"/>
              </a:defRPr>
            </a:lvl2pPr>
            <a:lvl3pPr>
              <a:defRPr>
                <a:solidFill>
                  <a:schemeClr val="tx1"/>
                </a:solidFill>
                <a:latin typeface="Arial" panose="020B0604020202020204" pitchFamily="34" charset="0"/>
                <a:ea typeface="SimSun" panose="02010600030101010101" pitchFamily="2" charset="-122"/>
              </a:defRPr>
            </a:lvl3pPr>
            <a:lvl4pPr>
              <a:defRPr>
                <a:solidFill>
                  <a:schemeClr val="tx1"/>
                </a:solidFill>
                <a:latin typeface="Arial" panose="020B0604020202020204" pitchFamily="34" charset="0"/>
                <a:ea typeface="SimSun" panose="02010600030101010101" pitchFamily="2" charset="-122"/>
              </a:defRPr>
            </a:lvl4pPr>
            <a:lvl5pPr>
              <a:defRPr>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eaLnBrk="0" hangingPunct="0"/>
            <a:r>
              <a:rPr lang="zh-CN" altLang="zh-CN" sz="1600">
                <a:latin typeface="Times New Roman" panose="02020603050405020304" pitchFamily="18" charset="0"/>
              </a:rPr>
              <a:t>节点运行起来之后，切换到刚才的仿真窗口。如图所示，可以看到机器人先以</a:t>
            </a:r>
            <a:r>
              <a:rPr lang="en-US" altLang="zh-CN" sz="1600">
                <a:latin typeface="Times New Roman" panose="02020603050405020304" pitchFamily="18" charset="0"/>
              </a:rPr>
              <a:t>0.1</a:t>
            </a:r>
            <a:r>
              <a:rPr lang="zh-CN" altLang="zh-CN" sz="1600">
                <a:latin typeface="Times New Roman" panose="02020603050405020304" pitchFamily="18" charset="0"/>
              </a:rPr>
              <a:t>米</a:t>
            </a:r>
            <a:r>
              <a:rPr lang="en-US" altLang="zh-CN" sz="1600">
                <a:latin typeface="Times New Roman" panose="02020603050405020304" pitchFamily="18" charset="0"/>
              </a:rPr>
              <a:t>/</a:t>
            </a:r>
            <a:r>
              <a:rPr lang="zh-CN" altLang="zh-CN" sz="1600">
                <a:latin typeface="Times New Roman" panose="02020603050405020304" pitchFamily="18" charset="0"/>
              </a:rPr>
              <a:t>秒的速度向前移动。当机器人距离书柜</a:t>
            </a:r>
            <a:r>
              <a:rPr lang="en-US" altLang="zh-CN" sz="1600">
                <a:latin typeface="Times New Roman" panose="02020603050405020304" pitchFamily="18" charset="0"/>
              </a:rPr>
              <a:t>1.5</a:t>
            </a:r>
            <a:r>
              <a:rPr lang="zh-CN" altLang="zh-CN" sz="1600">
                <a:latin typeface="Times New Roman" panose="02020603050405020304" pitchFamily="18" charset="0"/>
              </a:rPr>
              <a:t>米时，机器人停止前进，开始向左逆时针旋转。旋转一段时间后，机器人恢复直行，顺利的避开前方的书柜。</a:t>
            </a:r>
            <a:endParaRPr lang="zh-CN" altLang="zh-CN" sz="1600">
              <a:latin typeface="Calibri" panose="020F0502020204030204" pitchFamily="34" charset="0"/>
            </a:endParaRPr>
          </a:p>
        </p:txBody>
      </p:sp>
    </p:spTree>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任意多边形 9229"/>
          <p:cNvSpPr>
            <a:spLocks noChangeArrowheads="1"/>
          </p:cNvSpPr>
          <p:nvPr/>
        </p:nvSpPr>
        <p:spPr bwMode="auto">
          <a:xfrm rot="6402108" flipH="1">
            <a:off x="-242888" y="1814513"/>
            <a:ext cx="3827463" cy="372903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0 h 21600"/>
              <a:gd name="T10" fmla="*/ 0 w 21600"/>
              <a:gd name="T11" fmla="*/ 214748364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44" y="10800"/>
                </a:moveTo>
                <a:cubicBezTo>
                  <a:pt x="10744" y="10769"/>
                  <a:pt x="10769" y="10744"/>
                  <a:pt x="10800" y="10744"/>
                </a:cubicBezTo>
                <a:cubicBezTo>
                  <a:pt x="10831" y="10744"/>
                  <a:pt x="10856" y="10769"/>
                  <a:pt x="10856" y="10800"/>
                </a:cubicBezTo>
                <a:lnTo>
                  <a:pt x="21600" y="10800"/>
                </a:lnTo>
                <a:cubicBezTo>
                  <a:pt x="21600" y="4835"/>
                  <a:pt x="16765" y="0"/>
                  <a:pt x="10800" y="0"/>
                </a:cubicBezTo>
                <a:cubicBezTo>
                  <a:pt x="4835" y="0"/>
                  <a:pt x="0" y="4835"/>
                  <a:pt x="0" y="10800"/>
                </a:cubicBezTo>
                <a:lnTo>
                  <a:pt x="10744" y="10800"/>
                </a:lnTo>
                <a:close/>
              </a:path>
            </a:pathLst>
          </a:custGeom>
          <a:gradFill rotWithShape="1">
            <a:gsLst>
              <a:gs pos="0">
                <a:schemeClr val="hlink">
                  <a:alpha val="56000"/>
                </a:schemeClr>
              </a:gs>
              <a:gs pos="100000">
                <a:srgbClr val="FFFFFF">
                  <a:alpha val="48000"/>
                </a:srgbClr>
              </a:gs>
            </a:gsLst>
            <a:lin ang="5400000" scaled="1"/>
          </a:gradFill>
          <a:ln>
            <a:noFill/>
          </a:ln>
          <a:extLst>
            <a:ext uri="{91240B29-F687-4F45-9708-019B960494DF}">
              <a14:hiddenLine xmlns:a14="http://schemas.microsoft.com/office/drawing/2010/main" w="0">
                <a:solidFill>
                  <a:srgbClr val="000000"/>
                </a:solidFill>
                <a:round/>
              </a14:hiddenLine>
            </a:ext>
          </a:extLst>
        </p:spPr>
        <p:txBody>
          <a:bodyPr/>
          <a:lstStyle/>
          <a:p>
            <a:endParaRPr lang="en-US"/>
          </a:p>
        </p:txBody>
      </p:sp>
      <p:sp>
        <p:nvSpPr>
          <p:cNvPr id="21507" name="矩形 9219"/>
          <p:cNvSpPr>
            <a:spLocks noChangeArrowheads="1"/>
          </p:cNvSpPr>
          <p:nvPr/>
        </p:nvSpPr>
        <p:spPr bwMode="auto">
          <a:xfrm>
            <a:off x="1674813" y="1160463"/>
            <a:ext cx="1081087"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ctr" eaLnBrk="1" hangingPunct="1">
              <a:spcBef>
                <a:spcPct val="0"/>
              </a:spcBef>
              <a:buFontTx/>
              <a:buNone/>
            </a:pPr>
            <a:r>
              <a:rPr lang="zh-CN" altLang="en-US" sz="3600" b="1">
                <a:solidFill>
                  <a:srgbClr val="0000FF"/>
                </a:solidFill>
                <a:latin typeface="方正粗宋简体" charset="0"/>
                <a:ea typeface="方正粗宋简体" charset="0"/>
                <a:sym typeface="方正粗宋简体" charset="0"/>
              </a:rPr>
              <a:t>第</a:t>
            </a:r>
            <a:endParaRPr lang="en-US" altLang="zh-CN" sz="3600" b="1">
              <a:solidFill>
                <a:srgbClr val="0000FF"/>
              </a:solidFill>
              <a:latin typeface="方正粗宋简体" charset="0"/>
              <a:ea typeface="方正粗宋简体" charset="0"/>
              <a:sym typeface="方正粗宋简体" charset="0"/>
            </a:endParaRPr>
          </a:p>
          <a:p>
            <a:pPr algn="ctr" eaLnBrk="1" hangingPunct="1">
              <a:spcBef>
                <a:spcPct val="0"/>
              </a:spcBef>
              <a:buFontTx/>
              <a:buNone/>
            </a:pPr>
            <a:r>
              <a:rPr lang="en-US" altLang="zh-CN" sz="3600" b="1">
                <a:solidFill>
                  <a:srgbClr val="0000FF"/>
                </a:solidFill>
                <a:latin typeface="方正粗宋简体" charset="0"/>
                <a:ea typeface="方正粗宋简体" charset="0"/>
                <a:sym typeface="方正粗宋简体" charset="0"/>
              </a:rPr>
              <a:t>6</a:t>
            </a:r>
            <a:endParaRPr lang="en-US" altLang="zh-CN" sz="3600" b="1">
              <a:solidFill>
                <a:srgbClr val="0000FF"/>
              </a:solidFill>
              <a:latin typeface="方正粗宋简体" charset="0"/>
              <a:ea typeface="方正粗宋简体" charset="0"/>
              <a:sym typeface="方正粗宋简体" charset="0"/>
            </a:endParaRPr>
          </a:p>
          <a:p>
            <a:pPr algn="ctr" eaLnBrk="1" hangingPunct="1">
              <a:spcBef>
                <a:spcPct val="0"/>
              </a:spcBef>
              <a:buFontTx/>
              <a:buNone/>
            </a:pPr>
            <a:r>
              <a:rPr lang="zh-CN" altLang="en-US" sz="3600" b="1">
                <a:solidFill>
                  <a:srgbClr val="0000FF"/>
                </a:solidFill>
                <a:latin typeface="方正粗宋简体" charset="0"/>
                <a:ea typeface="方正粗宋简体" charset="0"/>
                <a:sym typeface="方正粗宋简体" charset="0"/>
              </a:rPr>
              <a:t>章</a:t>
            </a:r>
            <a:endParaRPr lang="zh-CN" altLang="en-US" sz="3600" b="1">
              <a:solidFill>
                <a:srgbClr val="0000FF"/>
              </a:solidFill>
              <a:latin typeface="方正粗宋简体" charset="0"/>
              <a:ea typeface="方正粗宋简体" charset="0"/>
              <a:sym typeface="方正粗宋简体" charset="0"/>
            </a:endParaRPr>
          </a:p>
        </p:txBody>
      </p:sp>
      <p:sp>
        <p:nvSpPr>
          <p:cNvPr id="39939" name="任意多边形 9228"/>
          <p:cNvSpPr>
            <a:spLocks noChangeArrowheads="1"/>
          </p:cNvSpPr>
          <p:nvPr/>
        </p:nvSpPr>
        <p:spPr bwMode="auto">
          <a:xfrm rot="6405277">
            <a:off x="-361950" y="1382713"/>
            <a:ext cx="4579937" cy="4529138"/>
          </a:xfrm>
          <a:custGeom>
            <a:avLst/>
            <a:gdLst>
              <a:gd name="T0" fmla="*/ 323 w 21600"/>
              <a:gd name="T1" fmla="*/ 10641 h 21600"/>
              <a:gd name="T2" fmla="*/ 10800 w 21600"/>
              <a:gd name="T3" fmla="*/ 322 h 21600"/>
              <a:gd name="T4" fmla="*/ 21277 w 21600"/>
              <a:gd name="T5" fmla="*/ 10640 h 21600"/>
              <a:gd name="T6" fmla="*/ 21598 w 21600"/>
              <a:gd name="T7" fmla="*/ 10636 h 21600"/>
              <a:gd name="T8" fmla="*/ 10798 w 21600"/>
              <a:gd name="T9" fmla="*/ -164 h 21600"/>
              <a:gd name="T10" fmla="*/ -1 w 21600"/>
              <a:gd name="T11" fmla="*/ 10472 h 21600"/>
            </a:gdLst>
            <a:ahLst/>
            <a:cxnLst>
              <a:cxn ang="0">
                <a:pos x="T0" y="T1"/>
              </a:cxn>
              <a:cxn ang="0">
                <a:pos x="T2" y="T3"/>
              </a:cxn>
              <a:cxn ang="0">
                <a:pos x="T4" y="T5"/>
              </a:cxn>
              <a:cxn ang="0">
                <a:pos x="T6" y="T7"/>
              </a:cxn>
              <a:cxn ang="0">
                <a:pos x="T8" y="T9"/>
              </a:cxn>
              <a:cxn ang="0">
                <a:pos x="T10" y="T11"/>
              </a:cxn>
            </a:cxnLst>
            <a:rect l="0" t="0" r="r" b="b"/>
            <a:pathLst>
              <a:path w="21600" h="21600">
                <a:moveTo>
                  <a:pt x="323" y="10641"/>
                </a:moveTo>
                <a:cubicBezTo>
                  <a:pt x="409" y="4927"/>
                  <a:pt x="5067" y="322"/>
                  <a:pt x="10800" y="322"/>
                </a:cubicBezTo>
                <a:cubicBezTo>
                  <a:pt x="16534" y="322"/>
                  <a:pt x="21192" y="4927"/>
                  <a:pt x="21277" y="10640"/>
                </a:cubicBezTo>
                <a:lnTo>
                  <a:pt x="21598" y="10636"/>
                </a:lnTo>
                <a:cubicBezTo>
                  <a:pt x="21509" y="4583"/>
                  <a:pt x="16708" y="-164"/>
                  <a:pt x="10798" y="-164"/>
                </a:cubicBezTo>
                <a:cubicBezTo>
                  <a:pt x="4888" y="-164"/>
                  <a:pt x="87" y="4583"/>
                  <a:pt x="-1" y="10472"/>
                </a:cubicBezTo>
                <a:close/>
              </a:path>
            </a:pathLst>
          </a:custGeom>
          <a:gradFill rotWithShape="1">
            <a:gsLst>
              <a:gs pos="0">
                <a:srgbClr val="C5C5C5"/>
              </a:gs>
              <a:gs pos="50000">
                <a:schemeClr val="bg2"/>
              </a:gs>
              <a:gs pos="100000">
                <a:srgbClr val="C5C5C5"/>
              </a:gs>
            </a:gsLst>
            <a:lin ang="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21509" name="圆角矩形 9230"/>
          <p:cNvSpPr>
            <a:spLocks noChangeArrowheads="1"/>
          </p:cNvSpPr>
          <p:nvPr/>
        </p:nvSpPr>
        <p:spPr bwMode="auto">
          <a:xfrm>
            <a:off x="4398963" y="2984500"/>
            <a:ext cx="2189162" cy="509588"/>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endParaRPr lang="zh-CN" altLang="en-US" sz="1800" b="1">
              <a:solidFill>
                <a:schemeClr val="tx2"/>
              </a:solidFill>
              <a:ea typeface="楷体_GB2312" pitchFamily="49" charset="-122"/>
            </a:endParaRPr>
          </a:p>
        </p:txBody>
      </p:sp>
      <p:sp>
        <p:nvSpPr>
          <p:cNvPr id="21510" name="圆角矩形 9232"/>
          <p:cNvSpPr>
            <a:spLocks noChangeArrowheads="1"/>
          </p:cNvSpPr>
          <p:nvPr/>
        </p:nvSpPr>
        <p:spPr bwMode="auto">
          <a:xfrm>
            <a:off x="4324350" y="4079875"/>
            <a:ext cx="3343275" cy="492125"/>
          </a:xfrm>
          <a:prstGeom prst="roundRect">
            <a:avLst>
              <a:gd name="adj" fmla="val 50000"/>
            </a:avLst>
          </a:prstGeom>
          <a:noFill/>
          <a:ln w="28575">
            <a:solidFill>
              <a:schemeClr val="bg2"/>
            </a:solidFill>
            <a:round/>
          </a:ln>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b="1">
                <a:solidFill>
                  <a:srgbClr val="000000"/>
                </a:solidFill>
                <a:ea typeface="楷体_GB2312" pitchFamily="49" charset="-122"/>
              </a:rPr>
              <a:t> 6.3 </a:t>
            </a:r>
            <a:r>
              <a:rPr lang="zh-CN" altLang="zh-CN" sz="1800" b="1">
                <a:latin typeface="Calibri" panose="020F0502020204030204" pitchFamily="34" charset="0"/>
                <a:cs typeface="Times New Roman" panose="02020603050405020304" pitchFamily="18" charset="0"/>
              </a:rPr>
              <a:t>基于</a:t>
            </a:r>
            <a:r>
              <a:rPr lang="en-US" altLang="zh-CN" sz="1800" b="1">
                <a:latin typeface="Calibri" panose="020F0502020204030204" pitchFamily="34" charset="0"/>
                <a:cs typeface="Times New Roman" panose="02020603050405020304" pitchFamily="18" charset="0"/>
              </a:rPr>
              <a:t>IMU</a:t>
            </a:r>
            <a:r>
              <a:rPr lang="zh-CN" altLang="zh-CN" sz="1800" b="1">
                <a:latin typeface="Calibri" panose="020F0502020204030204" pitchFamily="34" charset="0"/>
                <a:cs typeface="Times New Roman" panose="02020603050405020304" pitchFamily="18" charset="0"/>
              </a:rPr>
              <a:t>的航向锁定实现</a:t>
            </a:r>
            <a:endParaRPr lang="zh-CN" altLang="en-US" sz="1800" b="1">
              <a:solidFill>
                <a:schemeClr val="tx2"/>
              </a:solidFill>
              <a:latin typeface="楷体_GB2312" pitchFamily="49" charset="-122"/>
              <a:ea typeface="楷体_GB2312" pitchFamily="49" charset="-122"/>
            </a:endParaRPr>
          </a:p>
        </p:txBody>
      </p:sp>
      <p:sp>
        <p:nvSpPr>
          <p:cNvPr id="21511" name="圆角矩形 9234"/>
          <p:cNvSpPr>
            <a:spLocks noChangeArrowheads="1"/>
          </p:cNvSpPr>
          <p:nvPr/>
        </p:nvSpPr>
        <p:spPr bwMode="auto">
          <a:xfrm>
            <a:off x="3921125" y="1916113"/>
            <a:ext cx="2522538" cy="482600"/>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b="1">
                <a:solidFill>
                  <a:schemeClr val="tx2"/>
                </a:solidFill>
                <a:ea typeface="楷体_GB2312" pitchFamily="49" charset="-122"/>
              </a:rPr>
              <a:t>  </a:t>
            </a:r>
            <a:r>
              <a:rPr lang="zh-CN" altLang="en-US" sz="1800" b="1">
                <a:solidFill>
                  <a:schemeClr val="tx2"/>
                </a:solidFill>
                <a:ea typeface="楷体_GB2312" pitchFamily="49" charset="-122"/>
              </a:rPr>
              <a:t> </a:t>
            </a:r>
            <a:endParaRPr lang="zh-CN" altLang="en-US" sz="1800" b="1">
              <a:solidFill>
                <a:schemeClr val="tx2"/>
              </a:solidFill>
              <a:ea typeface="楷体_GB2312" pitchFamily="49" charset="-122"/>
            </a:endParaRPr>
          </a:p>
        </p:txBody>
      </p:sp>
      <p:grpSp>
        <p:nvGrpSpPr>
          <p:cNvPr id="21512" name="组合 9235"/>
          <p:cNvGrpSpPr/>
          <p:nvPr/>
        </p:nvGrpSpPr>
        <p:grpSpPr bwMode="auto">
          <a:xfrm>
            <a:off x="3417888" y="1987550"/>
            <a:ext cx="361950" cy="361950"/>
            <a:chOff x="2078" y="1680"/>
            <a:chExt cx="1615" cy="1615"/>
          </a:xfrm>
        </p:grpSpPr>
        <p:sp>
          <p:nvSpPr>
            <p:cNvPr id="21526" name="椭圆 9236"/>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p>
          </p:txBody>
        </p:sp>
        <p:sp>
          <p:nvSpPr>
            <p:cNvPr id="21527" name="椭圆 9237"/>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p>
          </p:txBody>
        </p:sp>
        <p:sp>
          <p:nvSpPr>
            <p:cNvPr id="39946" name="椭圆 9238"/>
            <p:cNvSpPr>
              <a:spLocks noChangeArrowheads="1"/>
            </p:cNvSpPr>
            <p:nvPr/>
          </p:nvSpPr>
          <p:spPr bwMode="auto">
            <a:xfrm>
              <a:off x="2255" y="1857"/>
              <a:ext cx="1261"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pPr>
              <a:endParaRPr lang="zh-CN" altLang="en-US" b="1"/>
            </a:p>
          </p:txBody>
        </p:sp>
        <p:sp>
          <p:nvSpPr>
            <p:cNvPr id="21529" name="椭圆 9239"/>
            <p:cNvSpPr>
              <a:spLocks noChangeArrowheads="1"/>
            </p:cNvSpPr>
            <p:nvPr/>
          </p:nvSpPr>
          <p:spPr bwMode="auto">
            <a:xfrm>
              <a:off x="2254" y="1856"/>
              <a:ext cx="1262" cy="1264"/>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p>
          </p:txBody>
        </p:sp>
        <p:sp>
          <p:nvSpPr>
            <p:cNvPr id="39948" name="椭圆 9240"/>
            <p:cNvSpPr>
              <a:spLocks noChangeArrowheads="1"/>
            </p:cNvSpPr>
            <p:nvPr/>
          </p:nvSpPr>
          <p:spPr bwMode="auto">
            <a:xfrm>
              <a:off x="2340" y="1942"/>
              <a:ext cx="1091"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pPr>
              <a:endParaRPr lang="zh-CN" altLang="en-US" b="1"/>
            </a:p>
          </p:txBody>
        </p:sp>
        <p:sp>
          <p:nvSpPr>
            <p:cNvPr id="21531" name="椭圆 9241"/>
            <p:cNvSpPr>
              <a:spLocks noChangeArrowheads="1"/>
            </p:cNvSpPr>
            <p:nvPr/>
          </p:nvSpPr>
          <p:spPr bwMode="auto">
            <a:xfrm>
              <a:off x="2337" y="1939"/>
              <a:ext cx="1096" cy="1098"/>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p>
          </p:txBody>
        </p:sp>
      </p:grpSp>
      <p:grpSp>
        <p:nvGrpSpPr>
          <p:cNvPr id="21513" name="组合 9249"/>
          <p:cNvGrpSpPr/>
          <p:nvPr/>
        </p:nvGrpSpPr>
        <p:grpSpPr bwMode="auto">
          <a:xfrm>
            <a:off x="3922713" y="3067050"/>
            <a:ext cx="361950" cy="361950"/>
            <a:chOff x="2078" y="1680"/>
            <a:chExt cx="1615" cy="1615"/>
          </a:xfrm>
        </p:grpSpPr>
        <p:sp>
          <p:nvSpPr>
            <p:cNvPr id="21520" name="椭圆 9250"/>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p>
          </p:txBody>
        </p:sp>
        <p:sp>
          <p:nvSpPr>
            <p:cNvPr id="21521" name="椭圆 9251"/>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p>
          </p:txBody>
        </p:sp>
        <p:sp>
          <p:nvSpPr>
            <p:cNvPr id="39953" name="椭圆 9252"/>
            <p:cNvSpPr>
              <a:spLocks noChangeArrowheads="1"/>
            </p:cNvSpPr>
            <p:nvPr/>
          </p:nvSpPr>
          <p:spPr bwMode="auto">
            <a:xfrm>
              <a:off x="2255" y="1857"/>
              <a:ext cx="1261"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pPr>
              <a:endParaRPr lang="zh-CN" altLang="en-US" b="1"/>
            </a:p>
          </p:txBody>
        </p:sp>
        <p:sp>
          <p:nvSpPr>
            <p:cNvPr id="21523" name="椭圆 9253"/>
            <p:cNvSpPr>
              <a:spLocks noChangeArrowheads="1"/>
            </p:cNvSpPr>
            <p:nvPr/>
          </p:nvSpPr>
          <p:spPr bwMode="auto">
            <a:xfrm>
              <a:off x="2254" y="1856"/>
              <a:ext cx="1262" cy="1264"/>
            </a:xfrm>
            <a:prstGeom prst="ellipse">
              <a:avLst/>
            </a:prstGeom>
            <a:gradFill rotWithShape="1">
              <a:gsLst>
                <a:gs pos="0">
                  <a:srgbClr val="21B3E1"/>
                </a:gs>
                <a:gs pos="100000">
                  <a:srgbClr val="0F5368"/>
                </a:gs>
              </a:gsLst>
              <a:lin ang="54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p>
          </p:txBody>
        </p:sp>
        <p:sp>
          <p:nvSpPr>
            <p:cNvPr id="39955" name="椭圆 9254"/>
            <p:cNvSpPr>
              <a:spLocks noChangeArrowheads="1"/>
            </p:cNvSpPr>
            <p:nvPr/>
          </p:nvSpPr>
          <p:spPr bwMode="auto">
            <a:xfrm>
              <a:off x="2340" y="1942"/>
              <a:ext cx="1091"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pPr>
              <a:endParaRPr lang="zh-CN" altLang="en-US" b="1"/>
            </a:p>
          </p:txBody>
        </p:sp>
        <p:sp>
          <p:nvSpPr>
            <p:cNvPr id="21525" name="椭圆 9255"/>
            <p:cNvSpPr>
              <a:spLocks noChangeArrowheads="1"/>
            </p:cNvSpPr>
            <p:nvPr/>
          </p:nvSpPr>
          <p:spPr bwMode="auto">
            <a:xfrm>
              <a:off x="2337" y="1939"/>
              <a:ext cx="1096" cy="1098"/>
            </a:xfrm>
            <a:prstGeom prst="ellipse">
              <a:avLst/>
            </a:prstGeom>
            <a:gradFill rotWithShape="1">
              <a:gsLst>
                <a:gs pos="0">
                  <a:srgbClr val="21B3E1"/>
                </a:gs>
                <a:gs pos="100000">
                  <a:srgbClr val="10576D"/>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800" b="1"/>
            </a:p>
          </p:txBody>
        </p:sp>
      </p:grpSp>
      <p:sp>
        <p:nvSpPr>
          <p:cNvPr id="21514" name="矩形 9283"/>
          <p:cNvSpPr>
            <a:spLocks noChangeArrowheads="1"/>
          </p:cNvSpPr>
          <p:nvPr/>
        </p:nvSpPr>
        <p:spPr bwMode="auto">
          <a:xfrm>
            <a:off x="1409700" y="260350"/>
            <a:ext cx="5538788"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r>
              <a:rPr lang="zh-CN" altLang="en-US" sz="2800" b="1">
                <a:solidFill>
                  <a:srgbClr val="0000FF"/>
                </a:solidFill>
              </a:rPr>
              <a:t>第</a:t>
            </a:r>
            <a:r>
              <a:rPr lang="en-US" altLang="zh-CN" sz="2800" b="1">
                <a:solidFill>
                  <a:srgbClr val="0000FF"/>
                </a:solidFill>
              </a:rPr>
              <a:t>6</a:t>
            </a:r>
            <a:r>
              <a:rPr lang="zh-CN" altLang="en-US" sz="2800" b="1">
                <a:solidFill>
                  <a:srgbClr val="0000FF"/>
                </a:solidFill>
              </a:rPr>
              <a:t>章 </a:t>
            </a:r>
            <a:r>
              <a:rPr lang="en-US" altLang="zh-CN" sz="2800" b="1">
                <a:solidFill>
                  <a:srgbClr val="0000FF"/>
                </a:solidFill>
              </a:rPr>
              <a:t>IMU</a:t>
            </a:r>
            <a:r>
              <a:rPr lang="zh-CN" altLang="zh-CN" sz="2800" b="1">
                <a:solidFill>
                  <a:srgbClr val="0000FF"/>
                </a:solidFill>
              </a:rPr>
              <a:t>在</a:t>
            </a:r>
            <a:r>
              <a:rPr lang="en-US" altLang="zh-CN" sz="2800" b="1">
                <a:solidFill>
                  <a:srgbClr val="0000FF"/>
                </a:solidFill>
              </a:rPr>
              <a:t>ROS2</a:t>
            </a:r>
            <a:r>
              <a:rPr lang="zh-CN" altLang="zh-CN" sz="2800" b="1">
                <a:solidFill>
                  <a:srgbClr val="0000FF"/>
                </a:solidFill>
              </a:rPr>
              <a:t>中的使用</a:t>
            </a:r>
            <a:endParaRPr lang="zh-CN" altLang="en-US" sz="2800" b="1">
              <a:solidFill>
                <a:srgbClr val="0000FF"/>
              </a:solidFill>
            </a:endParaRPr>
          </a:p>
        </p:txBody>
      </p:sp>
      <p:sp>
        <p:nvSpPr>
          <p:cNvPr id="21516" name="矩形 9284"/>
          <p:cNvSpPr>
            <a:spLocks noChangeArrowheads="1"/>
          </p:cNvSpPr>
          <p:nvPr/>
        </p:nvSpPr>
        <p:spPr bwMode="auto">
          <a:xfrm>
            <a:off x="4549775" y="3059113"/>
            <a:ext cx="1893888" cy="369887"/>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r>
              <a:rPr lang="en-US" altLang="zh-CN" sz="1800" b="1">
                <a:solidFill>
                  <a:schemeClr val="tx2"/>
                </a:solidFill>
                <a:ea typeface="楷体_GB2312" pitchFamily="49" charset="-122"/>
              </a:rPr>
              <a:t>6.2 </a:t>
            </a:r>
            <a:r>
              <a:rPr lang="en-US" altLang="zh-CN" sz="1800" b="1">
                <a:latin typeface="Calibri" panose="020F0502020204030204" pitchFamily="34" charset="0"/>
                <a:cs typeface="Times New Roman" panose="02020603050405020304" pitchFamily="18" charset="0"/>
              </a:rPr>
              <a:t>IMU</a:t>
            </a:r>
            <a:r>
              <a:rPr lang="zh-CN" altLang="zh-CN" sz="1800" b="1">
                <a:latin typeface="Calibri" panose="020F0502020204030204" pitchFamily="34" charset="0"/>
                <a:cs typeface="Times New Roman" panose="02020603050405020304" pitchFamily="18" charset="0"/>
              </a:rPr>
              <a:t>数据获取</a:t>
            </a:r>
            <a:endParaRPr lang="zh-CN" altLang="en-US" sz="1800" b="1">
              <a:solidFill>
                <a:schemeClr val="tx2"/>
              </a:solidFill>
              <a:ea typeface="楷体_GB2312" pitchFamily="49" charset="-122"/>
            </a:endParaRPr>
          </a:p>
        </p:txBody>
      </p:sp>
      <p:sp>
        <p:nvSpPr>
          <p:cNvPr id="21517" name="矩形 9284"/>
          <p:cNvSpPr>
            <a:spLocks noChangeArrowheads="1"/>
          </p:cNvSpPr>
          <p:nvPr/>
        </p:nvSpPr>
        <p:spPr bwMode="auto">
          <a:xfrm>
            <a:off x="4049713" y="1978025"/>
            <a:ext cx="2178050" cy="369888"/>
          </a:xfrm>
          <a:prstGeom prst="rect">
            <a:avLst/>
          </a:prstGeom>
          <a:noFill/>
          <a:ln>
            <a:noFill/>
          </a:ln>
        </p:spPr>
        <p:txBody>
          <a:bodyPr wrap="none">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r>
              <a:rPr lang="en-US" altLang="zh-CN" sz="1800" b="1">
                <a:solidFill>
                  <a:schemeClr val="tx2"/>
                </a:solidFill>
                <a:ea typeface="楷体_GB2312" pitchFamily="49" charset="-122"/>
              </a:rPr>
              <a:t>6.1 </a:t>
            </a:r>
            <a:r>
              <a:rPr lang="en-US" altLang="zh-CN" sz="1800" b="1">
                <a:latin typeface="Calibri" panose="020F0502020204030204" pitchFamily="34" charset="0"/>
                <a:cs typeface="Times New Roman" panose="02020603050405020304" pitchFamily="18" charset="0"/>
              </a:rPr>
              <a:t> IMU</a:t>
            </a:r>
            <a:r>
              <a:rPr lang="zh-CN" altLang="zh-CN" sz="1800" b="1">
                <a:latin typeface="Calibri" panose="020F0502020204030204" pitchFamily="34" charset="0"/>
                <a:cs typeface="Times New Roman" panose="02020603050405020304" pitchFamily="18" charset="0"/>
              </a:rPr>
              <a:t>的话题名称</a:t>
            </a:r>
            <a:endParaRPr lang="zh-CN" altLang="en-US" sz="1800" b="1">
              <a:solidFill>
                <a:schemeClr val="tx2"/>
              </a:solidFill>
              <a:ea typeface="楷体_GB2312" pitchFamily="49" charset="-122"/>
            </a:endParaRPr>
          </a:p>
        </p:txBody>
      </p:sp>
      <p:pic>
        <p:nvPicPr>
          <p:cNvPr id="2" name="图片 1"/>
          <p:cNvPicPr>
            <a:picLocks noChangeAspect="1"/>
          </p:cNvPicPr>
          <p:nvPr/>
        </p:nvPicPr>
        <p:blipFill>
          <a:blip r:embed="rId1">
            <a:duotone>
              <a:prstClr val="black"/>
              <a:schemeClr val="accent2">
                <a:tint val="45000"/>
                <a:satMod val="400000"/>
              </a:schemeClr>
            </a:duotone>
          </a:blip>
          <a:stretch>
            <a:fillRect/>
          </a:stretch>
        </p:blipFill>
        <p:spPr>
          <a:xfrm>
            <a:off x="3876651" y="4143328"/>
            <a:ext cx="335309" cy="365792"/>
          </a:xfrm>
          <a:prstGeom prst="rect">
            <a:avLst/>
          </a:prstGeom>
        </p:spPr>
      </p:pic>
      <p:pic>
        <p:nvPicPr>
          <p:cNvPr id="38" name="图片 37"/>
          <p:cNvPicPr>
            <a:picLocks noChangeAspect="1"/>
          </p:cNvPicPr>
          <p:nvPr/>
        </p:nvPicPr>
        <p:blipFill>
          <a:blip r:embed="rId1">
            <a:duotone>
              <a:prstClr val="black"/>
              <a:srgbClr val="00B050">
                <a:tint val="45000"/>
                <a:satMod val="400000"/>
              </a:srgbClr>
            </a:duotone>
          </a:blip>
          <a:stretch>
            <a:fillRect/>
          </a:stretch>
        </p:blipFill>
        <p:spPr>
          <a:xfrm>
            <a:off x="3203848" y="5223448"/>
            <a:ext cx="335309" cy="365792"/>
          </a:xfrm>
          <a:prstGeom prst="rect">
            <a:avLst/>
          </a:prstGeom>
        </p:spPr>
      </p:pic>
      <p:sp>
        <p:nvSpPr>
          <p:cNvPr id="21519" name="圆角矩形 9232"/>
          <p:cNvSpPr>
            <a:spLocks noChangeArrowheads="1"/>
          </p:cNvSpPr>
          <p:nvPr/>
        </p:nvSpPr>
        <p:spPr bwMode="auto">
          <a:xfrm>
            <a:off x="3694113" y="5197475"/>
            <a:ext cx="1838325" cy="427038"/>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b="1">
                <a:solidFill>
                  <a:srgbClr val="000000"/>
                </a:solidFill>
                <a:ea typeface="楷体_GB2312" pitchFamily="49" charset="-122"/>
              </a:rPr>
              <a:t>6.4 </a:t>
            </a:r>
            <a:r>
              <a:rPr lang="zh-CN" altLang="zh-CN" sz="1800" b="1"/>
              <a:t>本章小结</a:t>
            </a:r>
            <a:endParaRPr lang="zh-CN" altLang="en-US" sz="1800" b="1">
              <a:solidFill>
                <a:schemeClr val="tx2"/>
              </a:solidFill>
              <a:latin typeface="楷体_GB2312" pitchFamily="49" charset="-122"/>
              <a:ea typeface="楷体_GB2312" pitchFamily="49" charset="-122"/>
            </a:endParaRPr>
          </a:p>
        </p:txBody>
      </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4"/>
          <p:cNvSpPr txBox="1">
            <a:spLocks noChangeArrowheads="1"/>
          </p:cNvSpPr>
          <p:nvPr/>
        </p:nvSpPr>
        <p:spPr bwMode="auto">
          <a:xfrm>
            <a:off x="827088" y="1423988"/>
            <a:ext cx="7777162" cy="128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50000"/>
              </a:lnSpc>
              <a:buFontTx/>
              <a:buNone/>
            </a:pPr>
            <a:r>
              <a:rPr lang="en-US" altLang="zh-CN" sz="1800">
                <a:latin typeface="Times New Roman" panose="02020603050405020304" pitchFamily="18" charset="0"/>
                <a:cs typeface="Times New Roman" panose="02020603050405020304" pitchFamily="18" charset="0"/>
              </a:rPr>
              <a:t>        </a:t>
            </a:r>
            <a:r>
              <a:rPr lang="zh-CN" altLang="zh-CN" sz="1800">
                <a:latin typeface="Times New Roman" panose="02020603050405020304" pitchFamily="18" charset="0"/>
                <a:cs typeface="Times New Roman" panose="02020603050405020304" pitchFamily="18" charset="0"/>
              </a:rPr>
              <a:t>与激光雷达一样，</a:t>
            </a:r>
            <a:r>
              <a:rPr lang="en-US" altLang="zh-CN" sz="1800">
                <a:latin typeface="Times New Roman" panose="02020603050405020304" pitchFamily="18" charset="0"/>
              </a:rPr>
              <a:t>ROS2</a:t>
            </a:r>
            <a:r>
              <a:rPr lang="zh-CN" altLang="zh-CN" sz="1800">
                <a:latin typeface="Times New Roman" panose="02020603050405020304" pitchFamily="18" charset="0"/>
                <a:cs typeface="Times New Roman" panose="02020603050405020304" pitchFamily="18" charset="0"/>
              </a:rPr>
              <a:t>中的</a:t>
            </a:r>
            <a:r>
              <a:rPr lang="en-US" altLang="zh-CN" sz="1800">
                <a:latin typeface="Times New Roman" panose="02020603050405020304" pitchFamily="18" charset="0"/>
              </a:rPr>
              <a:t>IMU</a:t>
            </a:r>
            <a:r>
              <a:rPr lang="zh-CN" altLang="zh-CN" sz="1800">
                <a:latin typeface="Times New Roman" panose="02020603050405020304" pitchFamily="18" charset="0"/>
                <a:cs typeface="Times New Roman" panose="02020603050405020304" pitchFamily="18" charset="0"/>
              </a:rPr>
              <a:t>节点会在特定的话题里发布数据消息。话题名称在</a:t>
            </a:r>
            <a:r>
              <a:rPr lang="en-US" altLang="zh-CN" sz="1800">
                <a:latin typeface="Times New Roman" panose="02020603050405020304" pitchFamily="18" charset="0"/>
              </a:rPr>
              <a:t>REP-145</a:t>
            </a:r>
            <a:r>
              <a:rPr lang="zh-CN" altLang="zh-CN" sz="1800">
                <a:latin typeface="Times New Roman" panose="02020603050405020304" pitchFamily="18" charset="0"/>
                <a:cs typeface="Times New Roman" panose="02020603050405020304" pitchFamily="18" charset="0"/>
              </a:rPr>
              <a:t>中建议为</a:t>
            </a:r>
            <a:r>
              <a:rPr lang="en-US" altLang="zh-CN" sz="1800">
                <a:latin typeface="Times New Roman" panose="02020603050405020304" pitchFamily="18" charset="0"/>
              </a:rPr>
              <a:t>“/imu/data_raw”</a:t>
            </a:r>
            <a:r>
              <a:rPr lang="zh-CN" altLang="zh-CN" sz="1800">
                <a:latin typeface="Times New Roman" panose="02020603050405020304" pitchFamily="18" charset="0"/>
                <a:cs typeface="Times New Roman" panose="02020603050405020304" pitchFamily="18" charset="0"/>
              </a:rPr>
              <a:t>、</a:t>
            </a:r>
            <a:r>
              <a:rPr lang="en-US" altLang="zh-CN" sz="1800">
                <a:latin typeface="Times New Roman" panose="02020603050405020304" pitchFamily="18" charset="0"/>
              </a:rPr>
              <a:t>“/imu/data”</a:t>
            </a:r>
            <a:r>
              <a:rPr lang="zh-CN" altLang="zh-CN" sz="1800">
                <a:latin typeface="Times New Roman" panose="02020603050405020304" pitchFamily="18" charset="0"/>
                <a:cs typeface="Times New Roman" panose="02020603050405020304" pitchFamily="18" charset="0"/>
              </a:rPr>
              <a:t>和</a:t>
            </a:r>
            <a:r>
              <a:rPr lang="en-US" altLang="zh-CN" sz="1800">
                <a:latin typeface="Times New Roman" panose="02020603050405020304" pitchFamily="18" charset="0"/>
              </a:rPr>
              <a:t>“/imu/mag”</a:t>
            </a:r>
            <a:r>
              <a:rPr lang="zh-CN" altLang="zh-CN" sz="1800">
                <a:latin typeface="Times New Roman" panose="02020603050405020304" pitchFamily="18" charset="0"/>
                <a:cs typeface="Times New Roman" panose="02020603050405020304" pitchFamily="18" charset="0"/>
              </a:rPr>
              <a:t>三个。</a:t>
            </a:r>
            <a:endParaRPr lang="zh-CN" altLang="zh-CN" sz="2000"/>
          </a:p>
        </p:txBody>
      </p:sp>
      <p:sp>
        <p:nvSpPr>
          <p:cNvPr id="23555" name="标题 236545"/>
          <p:cNvSpPr>
            <a:spLocks noGrp="1" noChangeArrowheads="1"/>
          </p:cNvSpPr>
          <p:nvPr/>
        </p:nvSpPr>
        <p:spPr bwMode="auto">
          <a:xfrm>
            <a:off x="1306513" y="301625"/>
            <a:ext cx="7297737" cy="706438"/>
          </a:xfrm>
          <a:prstGeom prst="rect">
            <a:avLst/>
          </a:prstGeom>
          <a:noFill/>
          <a:ln>
            <a:noFill/>
          </a:ln>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6.1  ROS2</a:t>
            </a:r>
            <a:r>
              <a:rPr lang="zh-CN" altLang="zh-CN" sz="2800" b="1">
                <a:latin typeface="Times New Roman" panose="02020603050405020304" pitchFamily="18" charset="0"/>
                <a:cs typeface="Times New Roman" panose="02020603050405020304" pitchFamily="18" charset="0"/>
              </a:rPr>
              <a:t>里的</a:t>
            </a:r>
            <a:r>
              <a:rPr lang="en-US" altLang="zh-CN" sz="2800" b="1">
                <a:latin typeface="Times New Roman" panose="02020603050405020304" pitchFamily="18" charset="0"/>
                <a:cs typeface="Times New Roman" panose="02020603050405020304" pitchFamily="18" charset="0"/>
              </a:rPr>
              <a:t>IMU</a:t>
            </a:r>
            <a:r>
              <a:rPr lang="zh-CN" altLang="zh-CN" sz="2800" b="1">
                <a:latin typeface="Times New Roman" panose="02020603050405020304" pitchFamily="18" charset="0"/>
                <a:cs typeface="Times New Roman" panose="02020603050405020304" pitchFamily="18" charset="0"/>
              </a:rPr>
              <a:t>数据</a:t>
            </a:r>
            <a:endParaRPr lang="zh-CN" altLang="zh-CN" sz="2800" b="1">
              <a:latin typeface="Times New Roman" panose="02020603050405020304" pitchFamily="18" charset="0"/>
              <a:cs typeface="Times New Roman" panose="02020603050405020304" pitchFamily="18" charset="0"/>
            </a:endParaRPr>
          </a:p>
        </p:txBody>
      </p:sp>
      <p:graphicFrame>
        <p:nvGraphicFramePr>
          <p:cNvPr id="4" name="表格 3"/>
          <p:cNvGraphicFramePr>
            <a:graphicFrameLocks noGrp="1"/>
          </p:cNvGraphicFramePr>
          <p:nvPr/>
        </p:nvGraphicFramePr>
        <p:xfrm>
          <a:off x="1259632" y="3065813"/>
          <a:ext cx="6844485" cy="1947363"/>
        </p:xfrm>
        <a:graphic>
          <a:graphicData uri="http://schemas.openxmlformats.org/drawingml/2006/table">
            <a:tbl>
              <a:tblPr firstRow="1" firstCol="1" bandRow="1"/>
              <a:tblGrid>
                <a:gridCol w="1635797"/>
                <a:gridCol w="5208688"/>
              </a:tblGrid>
              <a:tr h="504056">
                <a:tc>
                  <a:txBody>
                    <a:bodyPr/>
                    <a:lstStyle/>
                    <a:p>
                      <a:pPr algn="ctr"/>
                      <a:r>
                        <a:rPr lang="zh-CN" sz="1600" kern="0">
                          <a:solidFill>
                            <a:srgbClr val="000000"/>
                          </a:solidFill>
                          <a:effectLst/>
                          <a:highlight>
                            <a:srgbClr val="FFFFFF"/>
                          </a:highlight>
                          <a:latin typeface="Times New Roman" panose="02020603050405020304" pitchFamily="18" charset="0"/>
                          <a:ea typeface="SimSun" panose="02010600030101010101" pitchFamily="2" charset="-122"/>
                          <a:cs typeface="Times New Roman" panose="02020603050405020304" pitchFamily="18" charset="0"/>
                        </a:rPr>
                        <a:t>话题</a:t>
                      </a:r>
                      <a:endParaRPr lang="zh-CN" sz="1600" kern="100">
                        <a:effectLst/>
                        <a:highlight>
                          <a:srgbClr val="FFFFFF"/>
                        </a:highligh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r>
                        <a:rPr lang="zh-CN" sz="1600" kern="0">
                          <a:solidFill>
                            <a:srgbClr val="000000"/>
                          </a:solidFill>
                          <a:effectLst/>
                          <a:highlight>
                            <a:srgbClr val="FFFFFF"/>
                          </a:highlight>
                          <a:latin typeface="Times New Roman" panose="02020603050405020304" pitchFamily="18" charset="0"/>
                          <a:ea typeface="SimSun" panose="02010600030101010101" pitchFamily="2" charset="-122"/>
                          <a:cs typeface="Times New Roman" panose="02020603050405020304" pitchFamily="18" charset="0"/>
                        </a:rPr>
                        <a:t>内容</a:t>
                      </a:r>
                      <a:endParaRPr lang="zh-CN" sz="1600" kern="100">
                        <a:effectLst/>
                        <a:highlight>
                          <a:srgbClr val="FFFFFF"/>
                        </a:highligh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504056">
                <a:tc>
                  <a:txBody>
                    <a:bodyPr/>
                    <a:lstStyle/>
                    <a:p>
                      <a:pPr algn="l"/>
                      <a:r>
                        <a:rPr lang="en-US" sz="1600" kern="0">
                          <a:effectLst/>
                          <a:latin typeface="Times New Roman" panose="02020603050405020304" pitchFamily="18" charset="0"/>
                          <a:ea typeface="SimSun" panose="02010600030101010101" pitchFamily="2" charset="-122"/>
                          <a:cs typeface="Times New Roman" panose="02020603050405020304" pitchFamily="18" charset="0"/>
                        </a:rPr>
                        <a:t>/imu/data_raw</a:t>
                      </a:r>
                      <a:endParaRPr lang="zh-CN" sz="1600" kern="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zh-CN" sz="1600" kern="0" dirty="0">
                          <a:effectLst/>
                          <a:latin typeface="Times New Roman" panose="02020603050405020304" pitchFamily="18" charset="0"/>
                          <a:ea typeface="SimSun" panose="02010600030101010101" pitchFamily="2" charset="-122"/>
                          <a:cs typeface="Times New Roman" panose="02020603050405020304" pitchFamily="18" charset="0"/>
                        </a:rPr>
                        <a:t>加速度计输出的矢量加速度和陀螺仪输出的旋转加速度。</a:t>
                      </a:r>
                      <a:endParaRPr lang="zh-CN" sz="1600" kern="1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504056">
                <a:tc>
                  <a:txBody>
                    <a:bodyPr/>
                    <a:lstStyle/>
                    <a:p>
                      <a:pPr algn="l"/>
                      <a:r>
                        <a:rPr lang="en-US" sz="1600" kern="0">
                          <a:effectLst/>
                          <a:latin typeface="Times New Roman" panose="02020603050405020304" pitchFamily="18" charset="0"/>
                          <a:ea typeface="SimSun" panose="02010600030101010101" pitchFamily="2" charset="-122"/>
                          <a:cs typeface="Times New Roman" panose="02020603050405020304" pitchFamily="18" charset="0"/>
                        </a:rPr>
                        <a:t>/imu/data</a:t>
                      </a:r>
                      <a:endParaRPr lang="zh-CN" sz="1600" kern="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600" kern="0" dirty="0">
                          <a:effectLst/>
                          <a:latin typeface="Times New Roman" panose="02020603050405020304" pitchFamily="18" charset="0"/>
                          <a:ea typeface="SimSun" panose="02010600030101010101" pitchFamily="2" charset="-122"/>
                          <a:cs typeface="Times New Roman" panose="02020603050405020304" pitchFamily="18" charset="0"/>
                        </a:rPr>
                        <a:t>/imu/</a:t>
                      </a:r>
                      <a:r>
                        <a:rPr lang="en-US" sz="1600" kern="0" dirty="0" err="1">
                          <a:effectLst/>
                          <a:latin typeface="Times New Roman" panose="02020603050405020304" pitchFamily="18" charset="0"/>
                          <a:ea typeface="SimSun" panose="02010600030101010101" pitchFamily="2" charset="-122"/>
                          <a:cs typeface="Times New Roman" panose="02020603050405020304" pitchFamily="18" charset="0"/>
                        </a:rPr>
                        <a:t>data_raw</a:t>
                      </a:r>
                      <a:r>
                        <a:rPr lang="zh-CN" sz="1600" kern="0" dirty="0">
                          <a:effectLst/>
                          <a:latin typeface="Times New Roman" panose="02020603050405020304" pitchFamily="18" charset="0"/>
                          <a:ea typeface="SimSun" panose="02010600030101010101" pitchFamily="2" charset="-122"/>
                          <a:cs typeface="Times New Roman" panose="02020603050405020304" pitchFamily="18" charset="0"/>
                        </a:rPr>
                        <a:t>的数据再加上融合后的四元数姿态描述</a:t>
                      </a:r>
                      <a:endParaRPr lang="zh-CN" sz="1600" kern="1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435195">
                <a:tc>
                  <a:txBody>
                    <a:bodyPr/>
                    <a:lstStyle/>
                    <a:p>
                      <a:pPr algn="l"/>
                      <a:r>
                        <a:rPr lang="en-US" sz="1600" kern="0">
                          <a:effectLst/>
                          <a:latin typeface="Times New Roman" panose="02020603050405020304" pitchFamily="18" charset="0"/>
                          <a:ea typeface="SimSun" panose="02010600030101010101" pitchFamily="2" charset="-122"/>
                          <a:cs typeface="Times New Roman" panose="02020603050405020304" pitchFamily="18" charset="0"/>
                        </a:rPr>
                        <a:t>/imu/mag</a:t>
                      </a:r>
                      <a:endParaRPr lang="zh-CN" sz="1600" kern="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Bef>
                          <a:spcPts val="600"/>
                        </a:spcBef>
                        <a:spcAft>
                          <a:spcPts val="600"/>
                        </a:spcAft>
                      </a:pPr>
                      <a:r>
                        <a:rPr lang="zh-CN" sz="1600" kern="0" dirty="0">
                          <a:effectLst/>
                          <a:latin typeface="Times New Roman" panose="02020603050405020304" pitchFamily="18" charset="0"/>
                          <a:ea typeface="SimSun" panose="02010600030101010101" pitchFamily="2" charset="-122"/>
                          <a:cs typeface="Times New Roman" panose="02020603050405020304" pitchFamily="18" charset="0"/>
                        </a:rPr>
                        <a:t>磁强计输出的磁强数据</a:t>
                      </a:r>
                      <a:endParaRPr lang="zh-CN" sz="1600" kern="1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4"/>
          <p:cNvSpPr txBox="1">
            <a:spLocks noChangeArrowheads="1"/>
          </p:cNvSpPr>
          <p:nvPr/>
        </p:nvSpPr>
        <p:spPr bwMode="auto">
          <a:xfrm>
            <a:off x="827088" y="1423988"/>
            <a:ext cx="7777162" cy="869950"/>
          </a:xfrm>
          <a:prstGeom prst="rect">
            <a:avLst/>
          </a:prstGeom>
          <a:noFill/>
          <a:ln>
            <a:noFill/>
          </a:ln>
          <a:effec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50000"/>
              </a:lnSpc>
              <a:buFontTx/>
              <a:buNone/>
            </a:pPr>
            <a:r>
              <a:rPr lang="en-US" altLang="zh-CN" sz="1800">
                <a:latin typeface="Times New Roman" panose="02020603050405020304" pitchFamily="18" charset="0"/>
                <a:cs typeface="Times New Roman" panose="02020603050405020304" pitchFamily="18" charset="0"/>
              </a:rPr>
              <a:t>        IMU</a:t>
            </a:r>
            <a:r>
              <a:rPr lang="zh-CN" altLang="zh-CN" sz="1800">
                <a:latin typeface="Times New Roman" panose="02020603050405020304" pitchFamily="18" charset="0"/>
                <a:cs typeface="Times New Roman" panose="02020603050405020304" pitchFamily="18" charset="0"/>
              </a:rPr>
              <a:t>数据的获取是通过订阅</a:t>
            </a:r>
            <a:r>
              <a:rPr lang="en-US" altLang="zh-CN" sz="1800">
                <a:latin typeface="Times New Roman" panose="02020603050405020304" pitchFamily="18" charset="0"/>
                <a:cs typeface="Times New Roman" panose="02020603050405020304" pitchFamily="18" charset="0"/>
              </a:rPr>
              <a:t>IMU</a:t>
            </a:r>
            <a:r>
              <a:rPr lang="zh-CN" altLang="zh-CN" sz="1800">
                <a:latin typeface="Times New Roman" panose="02020603050405020304" pitchFamily="18" charset="0"/>
                <a:cs typeface="Times New Roman" panose="02020603050405020304" pitchFamily="18" charset="0"/>
              </a:rPr>
              <a:t>节点发布的话题，从话题中获取</a:t>
            </a:r>
            <a:r>
              <a:rPr lang="en-US" altLang="zh-CN" sz="1800">
                <a:latin typeface="Times New Roman" panose="02020603050405020304" pitchFamily="18" charset="0"/>
                <a:cs typeface="Times New Roman" panose="02020603050405020304" pitchFamily="18" charset="0"/>
              </a:rPr>
              <a:t>IMU</a:t>
            </a:r>
            <a:r>
              <a:rPr lang="zh-CN" altLang="zh-CN" sz="1800">
                <a:latin typeface="Times New Roman" panose="02020603050405020304" pitchFamily="18" charset="0"/>
                <a:cs typeface="Times New Roman" panose="02020603050405020304" pitchFamily="18" charset="0"/>
              </a:rPr>
              <a:t>节点发出的消息包来实现的。如图所示：</a:t>
            </a:r>
            <a:endParaRPr lang="zh-CN" altLang="zh-CN" sz="2000"/>
          </a:p>
        </p:txBody>
      </p:sp>
      <p:sp>
        <p:nvSpPr>
          <p:cNvPr id="23555"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6.2  IMU</a:t>
            </a:r>
            <a:r>
              <a:rPr lang="zh-CN" altLang="zh-CN" sz="2800" b="1">
                <a:latin typeface="Times New Roman" panose="02020603050405020304" pitchFamily="18" charset="0"/>
                <a:cs typeface="Times New Roman" panose="02020603050405020304" pitchFamily="18" charset="0"/>
              </a:rPr>
              <a:t>数据获取</a:t>
            </a:r>
            <a:endParaRPr lang="zh-CN" altLang="zh-CN" sz="2800" b="1">
              <a:latin typeface="Times New Roman" panose="02020603050405020304" pitchFamily="18" charset="0"/>
              <a:cs typeface="Times New Roman" panose="02020603050405020304" pitchFamily="18" charset="0"/>
            </a:endParaRPr>
          </a:p>
        </p:txBody>
      </p:sp>
      <p:pic>
        <p:nvPicPr>
          <p:cNvPr id="23556"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95513" y="2492375"/>
            <a:ext cx="4970462"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格 10"/>
          <p:cNvGraphicFramePr>
            <a:graphicFrameLocks noGrp="1"/>
          </p:cNvGraphicFramePr>
          <p:nvPr/>
        </p:nvGraphicFramePr>
        <p:xfrm>
          <a:off x="1403350" y="1736725"/>
          <a:ext cx="6537325" cy="488950"/>
        </p:xfrm>
        <a:graphic>
          <a:graphicData uri="http://schemas.openxmlformats.org/drawingml/2006/table">
            <a:tbl>
              <a:tblPr/>
              <a:tblGrid>
                <a:gridCol w="6537325"/>
              </a:tblGrid>
              <a:tr h="244475">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cd ~/ros2_ws/src</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6E6E6"/>
                    </a:solidFill>
                  </a:tcPr>
                </a:tc>
              </a:tr>
              <a:tr h="244475">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ros2 pkg create imu_pkg</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bl>
          </a:graphicData>
        </a:graphic>
      </p:graphicFrame>
      <p:sp>
        <p:nvSpPr>
          <p:cNvPr id="13" name="文本框 12"/>
          <p:cNvSpPr txBox="1"/>
          <p:nvPr/>
        </p:nvSpPr>
        <p:spPr>
          <a:xfrm>
            <a:off x="900113" y="2420938"/>
            <a:ext cx="4572000" cy="338137"/>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spcBef>
                <a:spcPts val="600"/>
              </a:spcBef>
              <a:spcAft>
                <a:spcPts val="600"/>
              </a:spcAft>
            </a:pPr>
            <a:r>
              <a:rPr lang="en-US" altLang="zh-CN" sz="1600" b="1">
                <a:latin typeface="Times New Roman" panose="02020603050405020304" pitchFamily="18" charset="0"/>
                <a:cs typeface="Times New Roman" panose="02020603050405020304" pitchFamily="18" charset="0"/>
              </a:rPr>
              <a:t>1</a:t>
            </a:r>
            <a:r>
              <a:rPr lang="zh-CN" altLang="en-US" sz="1600" b="1">
                <a:latin typeface="Times New Roman" panose="02020603050405020304" pitchFamily="18" charset="0"/>
                <a:cs typeface="Times New Roman" panose="02020603050405020304" pitchFamily="18" charset="0"/>
              </a:rPr>
              <a:t>、</a:t>
            </a:r>
            <a:r>
              <a:rPr lang="zh-CN" altLang="zh-CN" sz="1600" b="1">
                <a:latin typeface="Times New Roman" panose="02020603050405020304" pitchFamily="18" charset="0"/>
                <a:cs typeface="Times New Roman" panose="02020603050405020304" pitchFamily="18" charset="0"/>
              </a:rPr>
              <a:t>编写节点代码</a:t>
            </a:r>
            <a:endParaRPr lang="zh-CN" altLang="zh-CN" sz="1600">
              <a:latin typeface="Calibri" panose="020F0502020204030204" pitchFamily="34" charset="0"/>
              <a:cs typeface="Times New Roman" panose="02020603050405020304" pitchFamily="18" charset="0"/>
            </a:endParaRPr>
          </a:p>
        </p:txBody>
      </p:sp>
      <p:sp>
        <p:nvSpPr>
          <p:cNvPr id="24587" name="文本框 14"/>
          <p:cNvSpPr txBox="1">
            <a:spLocks noChangeArrowheads="1"/>
          </p:cNvSpPr>
          <p:nvPr/>
        </p:nvSpPr>
        <p:spPr bwMode="auto">
          <a:xfrm>
            <a:off x="1476375" y="2774950"/>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zh-CN" sz="1600">
                <a:latin typeface="Times New Roman" panose="02020603050405020304" pitchFamily="18" charset="0"/>
                <a:cs typeface="Times New Roman" panose="02020603050405020304" pitchFamily="18" charset="0"/>
              </a:rPr>
              <a:t>新建文件</a:t>
            </a:r>
            <a:r>
              <a:rPr lang="zh-CN" altLang="en-US" sz="1600">
                <a:latin typeface="Times New Roman" panose="02020603050405020304" pitchFamily="18" charset="0"/>
                <a:cs typeface="Times New Roman" panose="02020603050405020304" pitchFamily="18" charset="0"/>
              </a:rPr>
              <a:t>，命名为</a:t>
            </a:r>
            <a:r>
              <a:rPr lang="en-US" altLang="zh-CN" sz="1600">
                <a:latin typeface="Times New Roman" panose="02020603050405020304" pitchFamily="18" charset="0"/>
              </a:rPr>
              <a:t>“imu_data.cpp”</a:t>
            </a:r>
            <a:r>
              <a:rPr lang="zh-CN" altLang="en-US" sz="1600">
                <a:latin typeface="Times New Roman" panose="02020603050405020304" pitchFamily="18" charset="0"/>
                <a:cs typeface="Times New Roman" panose="02020603050405020304" pitchFamily="18" charset="0"/>
              </a:rPr>
              <a:t>。</a:t>
            </a:r>
            <a:endParaRPr lang="zh-CN" altLang="en-US" sz="1600"/>
          </a:p>
        </p:txBody>
      </p:sp>
      <p:sp>
        <p:nvSpPr>
          <p:cNvPr id="24588"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6.2  IMU</a:t>
            </a:r>
            <a:r>
              <a:rPr lang="zh-CN" altLang="zh-CN" sz="2800" b="1">
                <a:latin typeface="Times New Roman" panose="02020603050405020304" pitchFamily="18" charset="0"/>
                <a:cs typeface="Times New Roman" panose="02020603050405020304" pitchFamily="18" charset="0"/>
              </a:rPr>
              <a:t>数据获取</a:t>
            </a:r>
            <a:endParaRPr lang="zh-CN" altLang="zh-CN" sz="2800" b="1">
              <a:latin typeface="Times New Roman" panose="02020603050405020304" pitchFamily="18" charset="0"/>
              <a:cs typeface="Times New Roman" panose="02020603050405020304" pitchFamily="18" charset="0"/>
            </a:endParaRPr>
          </a:p>
        </p:txBody>
      </p:sp>
      <p:sp>
        <p:nvSpPr>
          <p:cNvPr id="4" name="文本框 3"/>
          <p:cNvSpPr txBox="1"/>
          <p:nvPr/>
        </p:nvSpPr>
        <p:spPr>
          <a:xfrm>
            <a:off x="1042988" y="1096963"/>
            <a:ext cx="4572000" cy="460375"/>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spcBef>
                <a:spcPts val="600"/>
              </a:spcBef>
              <a:spcAft>
                <a:spcPts val="600"/>
              </a:spcAft>
            </a:pPr>
            <a:r>
              <a:rPr lang="en-US" altLang="zh-CN" b="1">
                <a:latin typeface="Times New Roman" panose="02020603050405020304" pitchFamily="18" charset="0"/>
                <a:cs typeface="Times New Roman" panose="02020603050405020304" pitchFamily="18" charset="0"/>
              </a:rPr>
              <a:t>6.2.1 </a:t>
            </a:r>
            <a:r>
              <a:rPr lang="zh-CN" altLang="zh-CN" b="1">
                <a:latin typeface="Times New Roman" panose="02020603050405020304" pitchFamily="18" charset="0"/>
                <a:cs typeface="Times New Roman" panose="02020603050405020304" pitchFamily="18" charset="0"/>
              </a:rPr>
              <a:t>编写</a:t>
            </a:r>
            <a:r>
              <a:rPr lang="en-US" altLang="zh-CN" b="1">
                <a:latin typeface="Times New Roman" panose="02020603050405020304" pitchFamily="18" charset="0"/>
                <a:cs typeface="Times New Roman" panose="02020603050405020304" pitchFamily="18" charset="0"/>
              </a:rPr>
              <a:t>IMU</a:t>
            </a:r>
            <a:r>
              <a:rPr lang="zh-CN" altLang="zh-CN" b="1">
                <a:latin typeface="Times New Roman" panose="02020603050405020304" pitchFamily="18" charset="0"/>
                <a:cs typeface="Times New Roman" panose="02020603050405020304" pitchFamily="18" charset="0"/>
              </a:rPr>
              <a:t>数据获取程序</a:t>
            </a:r>
            <a:endParaRPr lang="zh-CN" altLang="zh-CN" sz="1400">
              <a:latin typeface="Calibri" panose="020F0502020204030204" pitchFamily="34" charset="0"/>
              <a:cs typeface="Times New Roman" panose="02020603050405020304" pitchFamily="18" charset="0"/>
            </a:endParaRPr>
          </a:p>
        </p:txBody>
      </p:sp>
      <p:pic>
        <p:nvPicPr>
          <p:cNvPr id="24590" name="图片 4"/>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63713" y="3308350"/>
            <a:ext cx="5616575"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27088" y="1196975"/>
            <a:ext cx="7632700" cy="4940300"/>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r>
              <a:rPr lang="en-US" altLang="zh-CN" sz="1500">
                <a:latin typeface="Times New Roman" panose="02020603050405020304" pitchFamily="18" charset="0"/>
                <a:cs typeface="Times New Roman" panose="02020603050405020304" pitchFamily="18" charset="0"/>
              </a:rPr>
              <a:t>#include &lt;rclcpp/rclcpp.hpp&gt;</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#include &lt;sensor_msgs/msg/imu.hpp&gt;</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#include &lt;tf2/LinearMath/Quaternion.h&gt;</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#include &lt;tf2/LinearMath/Matrix3x3.h&gt;</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std::shared_ptr&lt;rclcpp::Node&gt; node; </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void IMUCallback(const sensor_msgs::msg::Imu::SharedPtr msg)</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tf2::Quaternion tf2_quaternion;</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tf2_quaternion.setX(msg-&gt;orientation.x);</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tf2_quaternion.setY(msg-&gt;orientation.y);</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tf2_quaternion.setZ(msg-&gt;orientation.z);</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tf2_quaternion.setW(msg-&gt;orientation.w); </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tf2::Matrix3x3 matrix(tf2_quaternion); </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double roll, pitch, yaw;</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matrix.getRPY(roll, pitch, yaw);</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roll = roll * 180 / M_PI;</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pitch = pitch * 180 / M_PI;</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yaw = yaw * 180 / M_PI;</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    RCLCPP_INFO(node-&gt;get_logger(), "roll= %.0f pitch= %.0f yaw= %.0f", roll, pitch, yaw);</a:t>
            </a:r>
            <a:endParaRPr lang="zh-CN" altLang="zh-CN" sz="1500">
              <a:latin typeface="Calibri" panose="020F0502020204030204" pitchFamily="34" charset="0"/>
              <a:cs typeface="Times New Roman" panose="02020603050405020304" pitchFamily="18" charset="0"/>
            </a:endParaRPr>
          </a:p>
          <a:p>
            <a:pPr algn="just"/>
            <a:r>
              <a:rPr lang="en-US" altLang="zh-CN" sz="1500">
                <a:latin typeface="Times New Roman" panose="02020603050405020304" pitchFamily="18" charset="0"/>
                <a:cs typeface="Times New Roman" panose="02020603050405020304" pitchFamily="18" charset="0"/>
              </a:rPr>
              <a:t>}</a:t>
            </a:r>
            <a:endParaRPr lang="zh-CN" altLang="zh-CN" sz="1500">
              <a:latin typeface="Calibri" panose="020F0502020204030204" pitchFamily="34" charset="0"/>
              <a:cs typeface="Times New Roman" panose="02020603050405020304" pitchFamily="18" charset="0"/>
            </a:endParaRPr>
          </a:p>
        </p:txBody>
      </p:sp>
      <p:sp>
        <p:nvSpPr>
          <p:cNvPr id="25603"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6.2  IMU</a:t>
            </a:r>
            <a:r>
              <a:rPr lang="zh-CN" altLang="zh-CN" sz="2800" b="1">
                <a:latin typeface="Times New Roman" panose="02020603050405020304" pitchFamily="18" charset="0"/>
                <a:cs typeface="Times New Roman" panose="02020603050405020304" pitchFamily="18" charset="0"/>
              </a:rPr>
              <a:t>数据获取</a:t>
            </a:r>
            <a:endParaRPr lang="zh-CN" altLang="zh-CN" sz="2800" b="1">
              <a:latin typeface="Times New Roman" panose="02020603050405020304" pitchFamily="18" charset="0"/>
              <a:cs typeface="Times New Roman" panose="02020603050405020304" pitchFamily="18" charset="0"/>
            </a:endParaRPr>
          </a:p>
        </p:txBody>
      </p:sp>
    </p:spTree>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55650" y="1773238"/>
            <a:ext cx="7993063" cy="3538537"/>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r>
              <a:rPr lang="en-US" altLang="zh-CN" sz="1600">
                <a:latin typeface="Times New Roman" panose="02020603050405020304" pitchFamily="18" charset="0"/>
                <a:cs typeface="Times New Roman" panose="02020603050405020304" pitchFamily="18" charset="0"/>
              </a:rPr>
              <a:t>int main(int argc, char** argv)</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rclcpp::init(argc, argv);</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node = std::make_shared&lt;rclcpp::Node&gt;("imu_data_node");</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auto sub = node-&gt;create_subscription&lt;sensor_msgs::msg::Imu&gt;("/imu", 10, IMUCallback);</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rclcpp::spin(node);</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rclcpp::shutdown();</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return 0;</a:t>
            </a:r>
            <a:endParaRPr lang="zh-CN" altLang="zh-CN" sz="1600">
              <a:latin typeface="Calibri" panose="020F0502020204030204" pitchFamily="34" charset="0"/>
              <a:cs typeface="Times New Roman" panose="02020603050405020304" pitchFamily="18" charset="0"/>
            </a:endParaRPr>
          </a:p>
          <a:p>
            <a:r>
              <a:rPr lang="en-US" altLang="zh-CN" sz="1600">
                <a:latin typeface="Times New Roman" panose="02020603050405020304" pitchFamily="18" charset="0"/>
              </a:rPr>
              <a:t>}</a:t>
            </a:r>
            <a:endParaRPr lang="zh-CN" altLang="zh-CN" sz="1500">
              <a:latin typeface="Calibri" panose="020F0502020204030204" pitchFamily="34" charset="0"/>
              <a:cs typeface="Times New Roman" panose="02020603050405020304" pitchFamily="18" charset="0"/>
            </a:endParaRPr>
          </a:p>
        </p:txBody>
      </p:sp>
      <p:sp>
        <p:nvSpPr>
          <p:cNvPr id="26627"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6.2  IMU</a:t>
            </a:r>
            <a:r>
              <a:rPr lang="zh-CN" altLang="zh-CN" sz="2800" b="1">
                <a:latin typeface="Times New Roman" panose="02020603050405020304" pitchFamily="18" charset="0"/>
                <a:cs typeface="Times New Roman" panose="02020603050405020304" pitchFamily="18" charset="0"/>
              </a:rPr>
              <a:t>数据获取</a:t>
            </a:r>
            <a:endParaRPr lang="zh-CN" altLang="zh-CN" sz="2800" b="1">
              <a:latin typeface="Times New Roman" panose="02020603050405020304" pitchFamily="18" charset="0"/>
              <a:cs typeface="Times New Roman" panose="02020603050405020304" pitchFamily="18" charset="0"/>
            </a:endParaRPr>
          </a:p>
        </p:txBody>
      </p:sp>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5650" y="1196975"/>
            <a:ext cx="4572000" cy="369888"/>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spcBef>
                <a:spcPts val="600"/>
              </a:spcBef>
              <a:spcAft>
                <a:spcPts val="600"/>
              </a:spcAft>
            </a:pPr>
            <a:r>
              <a:rPr lang="en-US" altLang="zh-CN" b="1">
                <a:latin typeface="Times New Roman" panose="02020603050405020304" pitchFamily="18" charset="0"/>
                <a:cs typeface="Times New Roman" panose="02020603050405020304" pitchFamily="18" charset="0"/>
              </a:rPr>
              <a:t>2</a:t>
            </a:r>
            <a:r>
              <a:rPr lang="zh-CN" altLang="en-US" b="1">
                <a:latin typeface="Times New Roman" panose="02020603050405020304" pitchFamily="18" charset="0"/>
                <a:cs typeface="Times New Roman" panose="02020603050405020304" pitchFamily="18" charset="0"/>
              </a:rPr>
              <a:t>、</a:t>
            </a:r>
            <a:r>
              <a:rPr lang="zh-CN" altLang="zh-CN" b="1">
                <a:latin typeface="Times New Roman" panose="02020603050405020304" pitchFamily="18" charset="0"/>
                <a:cs typeface="Times New Roman" panose="02020603050405020304" pitchFamily="18" charset="0"/>
              </a:rPr>
              <a:t>设置编译规则</a:t>
            </a:r>
            <a:endParaRPr lang="zh-CN" altLang="zh-CN">
              <a:latin typeface="Calibri" panose="020F0502020204030204" pitchFamily="34" charset="0"/>
              <a:cs typeface="Times New Roman" panose="02020603050405020304" pitchFamily="18" charset="0"/>
            </a:endParaRPr>
          </a:p>
        </p:txBody>
      </p:sp>
      <p:sp>
        <p:nvSpPr>
          <p:cNvPr id="7" name="文本框 6"/>
          <p:cNvSpPr txBox="1"/>
          <p:nvPr/>
        </p:nvSpPr>
        <p:spPr>
          <a:xfrm>
            <a:off x="792163" y="3494088"/>
            <a:ext cx="4572000" cy="369887"/>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spcBef>
                <a:spcPts val="600"/>
              </a:spcBef>
              <a:spcAft>
                <a:spcPts val="600"/>
              </a:spcAft>
            </a:pPr>
            <a:r>
              <a:rPr lang="en-US" altLang="zh-CN" b="1">
                <a:latin typeface="Times New Roman" panose="02020603050405020304" pitchFamily="18" charset="0"/>
                <a:cs typeface="Times New Roman" panose="02020603050405020304" pitchFamily="18" charset="0"/>
              </a:rPr>
              <a:t>3</a:t>
            </a:r>
            <a:r>
              <a:rPr lang="zh-CN" altLang="en-US" b="1">
                <a:latin typeface="Times New Roman" panose="02020603050405020304" pitchFamily="18" charset="0"/>
                <a:cs typeface="Times New Roman" panose="02020603050405020304" pitchFamily="18" charset="0"/>
              </a:rPr>
              <a:t>、</a:t>
            </a:r>
            <a:r>
              <a:rPr lang="zh-CN" altLang="zh-CN" b="1">
                <a:latin typeface="Times New Roman" panose="02020603050405020304" pitchFamily="18" charset="0"/>
                <a:cs typeface="Times New Roman" panose="02020603050405020304" pitchFamily="18" charset="0"/>
              </a:rPr>
              <a:t>修改软件包信息</a:t>
            </a:r>
            <a:endParaRPr lang="zh-CN" altLang="zh-CN">
              <a:latin typeface="Calibri" panose="020F0502020204030204" pitchFamily="34" charset="0"/>
              <a:cs typeface="Times New Roman" panose="02020603050405020304" pitchFamily="18" charset="0"/>
            </a:endParaRPr>
          </a:p>
        </p:txBody>
      </p:sp>
      <p:sp>
        <p:nvSpPr>
          <p:cNvPr id="9" name="文本框 8"/>
          <p:cNvSpPr txBox="1"/>
          <p:nvPr/>
        </p:nvSpPr>
        <p:spPr>
          <a:xfrm>
            <a:off x="792163" y="4852988"/>
            <a:ext cx="4572000" cy="368300"/>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spcBef>
                <a:spcPts val="600"/>
              </a:spcBef>
              <a:spcAft>
                <a:spcPts val="600"/>
              </a:spcAft>
            </a:pPr>
            <a:r>
              <a:rPr lang="en-US" altLang="zh-CN" b="1">
                <a:latin typeface="Times New Roman" panose="02020603050405020304" pitchFamily="18" charset="0"/>
                <a:cs typeface="Times New Roman" panose="02020603050405020304" pitchFamily="18" charset="0"/>
              </a:rPr>
              <a:t>4</a:t>
            </a:r>
            <a:r>
              <a:rPr lang="zh-CN" altLang="en-US" b="1">
                <a:latin typeface="Times New Roman" panose="02020603050405020304" pitchFamily="18" charset="0"/>
                <a:cs typeface="Times New Roman" panose="02020603050405020304" pitchFamily="18" charset="0"/>
              </a:rPr>
              <a:t>、</a:t>
            </a:r>
            <a:r>
              <a:rPr lang="zh-CN" altLang="zh-CN" b="1">
                <a:latin typeface="Times New Roman" panose="02020603050405020304" pitchFamily="18" charset="0"/>
                <a:cs typeface="Times New Roman" panose="02020603050405020304" pitchFamily="18" charset="0"/>
              </a:rPr>
              <a:t>编译软件包</a:t>
            </a:r>
            <a:endParaRPr lang="zh-CN" altLang="zh-CN">
              <a:latin typeface="Calibri" panose="020F0502020204030204" pitchFamily="34" charset="0"/>
              <a:cs typeface="Times New Roman" panose="02020603050405020304" pitchFamily="18" charset="0"/>
            </a:endParaRPr>
          </a:p>
        </p:txBody>
      </p:sp>
      <p:graphicFrame>
        <p:nvGraphicFramePr>
          <p:cNvPr id="10" name="表格 9"/>
          <p:cNvGraphicFramePr>
            <a:graphicFrameLocks noGrp="1"/>
          </p:cNvGraphicFramePr>
          <p:nvPr/>
        </p:nvGraphicFramePr>
        <p:xfrm>
          <a:off x="1403350" y="1595438"/>
          <a:ext cx="6840538" cy="1706564"/>
        </p:xfrm>
        <a:graphic>
          <a:graphicData uri="http://schemas.openxmlformats.org/drawingml/2006/table">
            <a:tbl>
              <a:tblPr/>
              <a:tblGrid>
                <a:gridCol w="6840538"/>
              </a:tblGrid>
              <a:tr h="731838">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find_package(rclcpp REQUIRED) </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find_package(sensor_msgs REQUIRED) </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find_package(tf2 REQUIRED)</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6E6E6"/>
                    </a:solidFill>
                  </a:tcPr>
                </a:tc>
              </a:tr>
              <a:tr h="487363">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add_executable(imu_data src/imu_data.cpp)</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ament_target_dependencies(imu_data "rclcpp" "sensor_msgs" "tf2")</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r h="487363">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install(TARGETS  imu_data</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DESTINATION  lib/${PROJECT_NAME})</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bl>
          </a:graphicData>
        </a:graphic>
      </p:graphicFrame>
      <p:sp>
        <p:nvSpPr>
          <p:cNvPr id="12" name="文本框 11"/>
          <p:cNvSpPr txBox="1"/>
          <p:nvPr/>
        </p:nvSpPr>
        <p:spPr>
          <a:xfrm>
            <a:off x="1403350" y="3863975"/>
            <a:ext cx="6840538" cy="860425"/>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r>
              <a:rPr lang="en-US" altLang="zh-CN" sz="1600">
                <a:latin typeface="Times New Roman" panose="02020603050405020304" pitchFamily="18" charset="0"/>
                <a:cs typeface="Times New Roman" panose="02020603050405020304" pitchFamily="18" charset="0"/>
              </a:rPr>
              <a:t>&lt;depend&gt;rclcpp&lt;/depend&gt;</a:t>
            </a:r>
            <a:endParaRPr lang="zh-CN" altLang="zh-CN" sz="1600">
              <a:latin typeface="Times New Roman" panose="02020603050405020304" pitchFamily="18" charset="0"/>
              <a:cs typeface="Times New Roman" panose="02020603050405020304" pitchFamily="18" charset="0"/>
            </a:endParaRPr>
          </a:p>
          <a:p>
            <a:r>
              <a:rPr lang="en-US" altLang="zh-CN" sz="1600">
                <a:latin typeface="Times New Roman" panose="02020603050405020304" pitchFamily="18" charset="0"/>
                <a:cs typeface="Times New Roman" panose="02020603050405020304" pitchFamily="18" charset="0"/>
              </a:rPr>
              <a:t>&lt;depend&gt;sensor_msgs&lt;/depend&gt;</a:t>
            </a:r>
            <a:endParaRPr lang="en-US" altLang="zh-CN" sz="1600">
              <a:latin typeface="Times New Roman" panose="02020603050405020304" pitchFamily="18" charset="0"/>
              <a:cs typeface="Times New Roman" panose="02020603050405020304" pitchFamily="18" charset="0"/>
            </a:endParaRPr>
          </a:p>
          <a:p>
            <a:r>
              <a:rPr lang="en-US" altLang="zh-CN" sz="1600">
                <a:latin typeface="Times New Roman" panose="02020603050405020304" pitchFamily="18" charset="0"/>
                <a:cs typeface="Times New Roman" panose="02020603050405020304" pitchFamily="18" charset="0"/>
              </a:rPr>
              <a:t>&lt;depend&gt;tf2&lt;/depend&gt;</a:t>
            </a:r>
            <a:endParaRPr lang="zh-CN" altLang="en-US" sz="1600">
              <a:latin typeface="Times New Roman" panose="02020603050405020304" pitchFamily="18" charset="0"/>
              <a:cs typeface="Times New Roman" panose="02020603050405020304" pitchFamily="18" charset="0"/>
            </a:endParaRPr>
          </a:p>
        </p:txBody>
      </p:sp>
      <p:graphicFrame>
        <p:nvGraphicFramePr>
          <p:cNvPr id="13" name="表格 12"/>
          <p:cNvGraphicFramePr>
            <a:graphicFrameLocks noGrp="1"/>
          </p:cNvGraphicFramePr>
          <p:nvPr/>
        </p:nvGraphicFramePr>
        <p:xfrm>
          <a:off x="1403350" y="5245100"/>
          <a:ext cx="6840538" cy="488950"/>
        </p:xfrm>
        <a:graphic>
          <a:graphicData uri="http://schemas.openxmlformats.org/drawingml/2006/table">
            <a:tbl>
              <a:tblPr/>
              <a:tblGrid>
                <a:gridCol w="6840538"/>
              </a:tblGrid>
              <a:tr h="244475">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cd ~/ros2_ws</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6E6E6"/>
                    </a:solidFill>
                  </a:tcPr>
                </a:tc>
              </a:tr>
              <a:tr h="244475">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colcon build</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bl>
          </a:graphicData>
        </a:graphic>
      </p:graphicFrame>
      <p:sp>
        <p:nvSpPr>
          <p:cNvPr id="27672"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6.2  IMU</a:t>
            </a:r>
            <a:r>
              <a:rPr lang="zh-CN" altLang="zh-CN" sz="2800" b="1">
                <a:latin typeface="Times New Roman" panose="02020603050405020304" pitchFamily="18" charset="0"/>
                <a:cs typeface="Times New Roman" panose="02020603050405020304" pitchFamily="18" charset="0"/>
              </a:rPr>
              <a:t>数据获取</a:t>
            </a:r>
            <a:endParaRPr lang="zh-CN" altLang="zh-CN" sz="2800" b="1">
              <a:latin typeface="Times New Roman" panose="02020603050405020304" pitchFamily="18" charset="0"/>
              <a:cs typeface="Times New Roman" panose="02020603050405020304" pitchFamily="18" charset="0"/>
            </a:endParaRPr>
          </a:p>
        </p:txBody>
      </p:sp>
    </p:spTree>
  </p:cSld>
  <p:clrMapOvr>
    <a:masterClrMapping/>
  </p:clrMapOvr>
  <p:transition spd="slow"/>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16013" y="1125538"/>
            <a:ext cx="4572000" cy="460375"/>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spcBef>
                <a:spcPts val="600"/>
              </a:spcBef>
              <a:spcAft>
                <a:spcPts val="600"/>
              </a:spcAft>
            </a:pPr>
            <a:r>
              <a:rPr lang="en-US" altLang="zh-CN" b="1">
                <a:latin typeface="Times New Roman" panose="02020603050405020304" pitchFamily="18" charset="0"/>
                <a:cs typeface="Times New Roman" panose="02020603050405020304" pitchFamily="18" charset="0"/>
              </a:rPr>
              <a:t>6.2.2 </a:t>
            </a:r>
            <a:r>
              <a:rPr lang="zh-CN" altLang="zh-CN" b="1">
                <a:latin typeface="Times New Roman" panose="02020603050405020304" pitchFamily="18" charset="0"/>
                <a:cs typeface="Times New Roman" panose="02020603050405020304" pitchFamily="18" charset="0"/>
              </a:rPr>
              <a:t>仿真运行雷达数据获取程序</a:t>
            </a:r>
            <a:endParaRPr lang="zh-CN" altLang="zh-CN" sz="1400">
              <a:latin typeface="Calibri" panose="020F0502020204030204" pitchFamily="34" charset="0"/>
              <a:cs typeface="Times New Roman" panose="02020603050405020304" pitchFamily="18" charset="0"/>
            </a:endParaRPr>
          </a:p>
        </p:txBody>
      </p:sp>
      <p:graphicFrame>
        <p:nvGraphicFramePr>
          <p:cNvPr id="5" name="表格 4"/>
          <p:cNvGraphicFramePr>
            <a:graphicFrameLocks noGrp="1"/>
          </p:cNvGraphicFramePr>
          <p:nvPr/>
        </p:nvGraphicFramePr>
        <p:xfrm>
          <a:off x="1403350" y="1628775"/>
          <a:ext cx="6840538" cy="487363"/>
        </p:xfrm>
        <a:graphic>
          <a:graphicData uri="http://schemas.openxmlformats.org/drawingml/2006/table">
            <a:tbl>
              <a:tblPr/>
              <a:tblGrid>
                <a:gridCol w="6840538"/>
              </a:tblGrid>
              <a:tr h="242888">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source install/setup.bash</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6E6E6"/>
                    </a:solidFill>
                  </a:tcPr>
                </a:tc>
              </a:tr>
              <a:tr h="242888">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ros2 launch wpr_simulation2 wpb_simple.launch.py</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bl>
          </a:graphicData>
        </a:graphic>
      </p:graphicFrame>
      <p:graphicFrame>
        <p:nvGraphicFramePr>
          <p:cNvPr id="8" name="表格 7"/>
          <p:cNvGraphicFramePr>
            <a:graphicFrameLocks noGrp="1"/>
          </p:cNvGraphicFramePr>
          <p:nvPr/>
        </p:nvGraphicFramePr>
        <p:xfrm>
          <a:off x="1403350" y="2581275"/>
          <a:ext cx="6840538" cy="488950"/>
        </p:xfrm>
        <a:graphic>
          <a:graphicData uri="http://schemas.openxmlformats.org/drawingml/2006/table">
            <a:tbl>
              <a:tblPr/>
              <a:tblGrid>
                <a:gridCol w="6840538"/>
              </a:tblGrid>
              <a:tr h="244475">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source install/setup.bash</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6E6E6"/>
                    </a:solidFill>
                  </a:tcPr>
                </a:tc>
              </a:tr>
              <a:tr h="244475">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ros2 run imu_pkg imu_data</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bl>
          </a:graphicData>
        </a:graphic>
      </p:graphicFrame>
      <p:sp>
        <p:nvSpPr>
          <p:cNvPr id="28691"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6.2  IMU</a:t>
            </a:r>
            <a:r>
              <a:rPr lang="zh-CN" altLang="zh-CN" sz="2800" b="1">
                <a:latin typeface="Times New Roman" panose="02020603050405020304" pitchFamily="18" charset="0"/>
                <a:cs typeface="Times New Roman" panose="02020603050405020304" pitchFamily="18" charset="0"/>
              </a:rPr>
              <a:t>数据获取</a:t>
            </a:r>
            <a:endParaRPr lang="zh-CN" altLang="zh-CN" sz="2800" b="1">
              <a:latin typeface="Times New Roman" panose="02020603050405020304" pitchFamily="18" charset="0"/>
              <a:cs typeface="Times New Roman" panose="02020603050405020304" pitchFamily="18" charset="0"/>
            </a:endParaRPr>
          </a:p>
        </p:txBody>
      </p:sp>
      <p:pic>
        <p:nvPicPr>
          <p:cNvPr id="28692"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19250" y="3267075"/>
            <a:ext cx="6310313"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3" name="文本框 3"/>
          <p:cNvSpPr txBox="1">
            <a:spLocks noChangeArrowheads="1"/>
          </p:cNvSpPr>
          <p:nvPr/>
        </p:nvSpPr>
        <p:spPr bwMode="auto">
          <a:xfrm>
            <a:off x="1403350" y="2205038"/>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600">
                <a:solidFill>
                  <a:srgbClr val="000000"/>
                </a:solidFill>
                <a:latin typeface="Times New Roman" panose="02020603050405020304" pitchFamily="18" charset="0"/>
                <a:cs typeface="Times New Roman" panose="02020603050405020304" pitchFamily="18" charset="0"/>
              </a:rPr>
              <a:t>打开第</a:t>
            </a:r>
            <a:r>
              <a:rPr lang="en-US" altLang="zh-CN" sz="1600">
                <a:solidFill>
                  <a:srgbClr val="000000"/>
                </a:solidFill>
                <a:latin typeface="Times New Roman" panose="02020603050405020304" pitchFamily="18" charset="0"/>
                <a:cs typeface="Times New Roman" panose="02020603050405020304" pitchFamily="18" charset="0"/>
              </a:rPr>
              <a:t>2</a:t>
            </a:r>
            <a:r>
              <a:rPr lang="zh-CN" altLang="zh-CN" sz="1600">
                <a:solidFill>
                  <a:srgbClr val="000000"/>
                </a:solidFill>
                <a:latin typeface="Times New Roman" panose="02020603050405020304" pitchFamily="18" charset="0"/>
                <a:cs typeface="Times New Roman" panose="02020603050405020304" pitchFamily="18" charset="0"/>
              </a:rPr>
              <a:t>个子窗口。</a:t>
            </a:r>
            <a:endParaRPr lang="zh-CN" altLang="en-US" sz="1600">
              <a:solidFill>
                <a:srgbClr val="000000"/>
              </a:solidFill>
            </a:endParaRPr>
          </a:p>
        </p:txBody>
      </p:sp>
    </p:spTree>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6.2  IMU</a:t>
            </a:r>
            <a:r>
              <a:rPr lang="zh-CN" altLang="zh-CN" sz="2800" b="1">
                <a:latin typeface="Times New Roman" panose="02020603050405020304" pitchFamily="18" charset="0"/>
                <a:cs typeface="Times New Roman" panose="02020603050405020304" pitchFamily="18" charset="0"/>
              </a:rPr>
              <a:t>数据获取</a:t>
            </a:r>
            <a:endParaRPr lang="zh-CN" altLang="zh-CN" sz="2800" b="1">
              <a:latin typeface="Times New Roman" panose="02020603050405020304" pitchFamily="18" charset="0"/>
              <a:cs typeface="Times New Roman" panose="02020603050405020304" pitchFamily="18" charset="0"/>
            </a:endParaRPr>
          </a:p>
        </p:txBody>
      </p:sp>
      <p:pic>
        <p:nvPicPr>
          <p:cNvPr id="29699" name="图片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42988" y="1030288"/>
            <a:ext cx="4824412"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138" y="3805238"/>
            <a:ext cx="5268912"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4"/>
          <p:cNvSpPr txBox="1">
            <a:spLocks noChangeArrowheads="1"/>
          </p:cNvSpPr>
          <p:nvPr/>
        </p:nvSpPr>
        <p:spPr bwMode="auto">
          <a:xfrm>
            <a:off x="827088" y="1095375"/>
            <a:ext cx="7777162" cy="2262188"/>
          </a:xfrm>
          <a:prstGeom prst="rect">
            <a:avLst/>
          </a:prstGeom>
          <a:noFill/>
          <a:ln>
            <a:noFill/>
          </a:ln>
          <a:effec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50000"/>
              </a:lnSpc>
              <a:buFontTx/>
              <a:buNone/>
            </a:pPr>
            <a:r>
              <a:rPr lang="en-US" altLang="zh-CN" sz="1600">
                <a:latin typeface="Times New Roman" panose="02020603050405020304" pitchFamily="18" charset="0"/>
                <a:cs typeface="Times New Roman" panose="02020603050405020304" pitchFamily="18" charset="0"/>
              </a:rPr>
              <a:t>        </a:t>
            </a:r>
            <a:r>
              <a:rPr lang="zh-CN" altLang="zh-CN" sz="1600">
                <a:latin typeface="Times New Roman" panose="02020603050405020304" pitchFamily="18" charset="0"/>
                <a:cs typeface="Times New Roman" panose="02020603050405020304" pitchFamily="18" charset="0"/>
              </a:rPr>
              <a:t>下面实现一个航向锁定的功能。编写一个节点，先订阅</a:t>
            </a:r>
            <a:r>
              <a:rPr lang="en-US" altLang="zh-CN" sz="1600">
                <a:latin typeface="Times New Roman" panose="02020603050405020304" pitchFamily="18" charset="0"/>
                <a:cs typeface="Times New Roman" panose="02020603050405020304" pitchFamily="18" charset="0"/>
              </a:rPr>
              <a:t>“/imu/data”</a:t>
            </a:r>
            <a:r>
              <a:rPr lang="zh-CN" altLang="zh-CN" sz="1600">
                <a:latin typeface="Times New Roman" panose="02020603050405020304" pitchFamily="18" charset="0"/>
                <a:cs typeface="Times New Roman" panose="02020603050405020304" pitchFamily="18" charset="0"/>
              </a:rPr>
              <a:t>话题。从此话题中接收</a:t>
            </a:r>
            <a:r>
              <a:rPr lang="en-US" altLang="zh-CN" sz="1600">
                <a:latin typeface="Times New Roman" panose="02020603050405020304" pitchFamily="18" charset="0"/>
                <a:cs typeface="Times New Roman" panose="02020603050405020304" pitchFamily="18" charset="0"/>
              </a:rPr>
              <a:t>IMU</a:t>
            </a:r>
            <a:r>
              <a:rPr lang="zh-CN" altLang="zh-CN" sz="1600">
                <a:latin typeface="Times New Roman" panose="02020603050405020304" pitchFamily="18" charset="0"/>
                <a:cs typeface="Times New Roman" panose="02020603050405020304" pitchFamily="18" charset="0"/>
              </a:rPr>
              <a:t>节点发来的</a:t>
            </a:r>
            <a:r>
              <a:rPr lang="en-US" altLang="zh-CN" sz="1600">
                <a:latin typeface="Times New Roman" panose="02020603050405020304" pitchFamily="18" charset="0"/>
                <a:cs typeface="Times New Roman" panose="02020603050405020304" pitchFamily="18" charset="0"/>
              </a:rPr>
              <a:t>sensor_msgs::Imu</a:t>
            </a:r>
            <a:r>
              <a:rPr lang="zh-CN" altLang="zh-CN" sz="1600">
                <a:latin typeface="Times New Roman" panose="02020603050405020304" pitchFamily="18" charset="0"/>
                <a:cs typeface="Times New Roman" panose="02020603050405020304" pitchFamily="18" charset="0"/>
              </a:rPr>
              <a:t>类型消息包，解析出机器人的姿态角度。设置一个目标航向角度，让机器人朝着这个航向运动。若运行过程中机器人的姿态被改变了，导致航向角与目标角度不一致。则根据航向角偏差值，计算出纠偏速度值，打包成</a:t>
            </a:r>
            <a:r>
              <a:rPr lang="en-US" altLang="zh-CN" sz="1600">
                <a:latin typeface="Times New Roman" panose="02020603050405020304" pitchFamily="18" charset="0"/>
                <a:cs typeface="Times New Roman" panose="02020603050405020304" pitchFamily="18" charset="0"/>
              </a:rPr>
              <a:t>geometry_msgs::Twist</a:t>
            </a:r>
            <a:r>
              <a:rPr lang="zh-CN" altLang="zh-CN" sz="1600">
                <a:latin typeface="Times New Roman" panose="02020603050405020304" pitchFamily="18" charset="0"/>
                <a:cs typeface="Times New Roman" panose="02020603050405020304" pitchFamily="18" charset="0"/>
              </a:rPr>
              <a:t>类型的消息包，发布到</a:t>
            </a:r>
            <a:r>
              <a:rPr lang="en-US" altLang="zh-CN" sz="1600">
                <a:latin typeface="Times New Roman" panose="02020603050405020304" pitchFamily="18" charset="0"/>
                <a:cs typeface="Times New Roman" panose="02020603050405020304" pitchFamily="18" charset="0"/>
              </a:rPr>
              <a:t>“/cmd_vel”</a:t>
            </a:r>
            <a:r>
              <a:rPr lang="zh-CN" altLang="zh-CN" sz="1600">
                <a:latin typeface="Times New Roman" panose="02020603050405020304" pitchFamily="18" charset="0"/>
                <a:cs typeface="Times New Roman" panose="02020603050405020304" pitchFamily="18" charset="0"/>
              </a:rPr>
              <a:t>话题中。机器人底盘节点会从</a:t>
            </a:r>
            <a:r>
              <a:rPr lang="en-US" altLang="zh-CN" sz="1600">
                <a:latin typeface="Times New Roman" panose="02020603050405020304" pitchFamily="18" charset="0"/>
                <a:cs typeface="Times New Roman" panose="02020603050405020304" pitchFamily="18" charset="0"/>
              </a:rPr>
              <a:t>“/cmd_vel”</a:t>
            </a:r>
            <a:r>
              <a:rPr lang="zh-CN" altLang="zh-CN" sz="1600">
                <a:latin typeface="Times New Roman" panose="02020603050405020304" pitchFamily="18" charset="0"/>
                <a:cs typeface="Times New Roman" panose="02020603050405020304" pitchFamily="18" charset="0"/>
              </a:rPr>
              <a:t>话题获取速度值并执行，以此来实现航向锁定的行为。如图所示：</a:t>
            </a:r>
            <a:endParaRPr lang="zh-CN" altLang="zh-CN" sz="1600"/>
          </a:p>
        </p:txBody>
      </p:sp>
      <p:sp>
        <p:nvSpPr>
          <p:cNvPr id="30723"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6.3  </a:t>
            </a:r>
            <a:r>
              <a:rPr lang="zh-CN" altLang="zh-CN" sz="2800" b="1">
                <a:latin typeface="Times New Roman" panose="02020603050405020304" pitchFamily="18" charset="0"/>
                <a:cs typeface="Times New Roman" panose="02020603050405020304" pitchFamily="18" charset="0"/>
              </a:rPr>
              <a:t>基于</a:t>
            </a:r>
            <a:r>
              <a:rPr lang="en-US" altLang="zh-CN" sz="2800" b="1">
                <a:latin typeface="Times New Roman" panose="02020603050405020304" pitchFamily="18" charset="0"/>
              </a:rPr>
              <a:t>IMU</a:t>
            </a:r>
            <a:r>
              <a:rPr lang="zh-CN" altLang="zh-CN" sz="2800" b="1">
                <a:latin typeface="Times New Roman" panose="02020603050405020304" pitchFamily="18" charset="0"/>
                <a:cs typeface="Times New Roman" panose="02020603050405020304" pitchFamily="18" charset="0"/>
              </a:rPr>
              <a:t>的航向锁定实现</a:t>
            </a:r>
            <a:endParaRPr lang="zh-CN" altLang="zh-CN" sz="2800" b="1">
              <a:latin typeface="Times New Roman" panose="02020603050405020304" pitchFamily="18" charset="0"/>
              <a:cs typeface="Times New Roman" panose="02020603050405020304" pitchFamily="18" charset="0"/>
            </a:endParaRPr>
          </a:p>
        </p:txBody>
      </p:sp>
      <p:pic>
        <p:nvPicPr>
          <p:cNvPr id="30725"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40200" y="3543300"/>
            <a:ext cx="4229100" cy="253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900113" y="2420938"/>
            <a:ext cx="4572000" cy="338137"/>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spcBef>
                <a:spcPts val="600"/>
              </a:spcBef>
              <a:spcAft>
                <a:spcPts val="600"/>
              </a:spcAft>
            </a:pPr>
            <a:r>
              <a:rPr lang="en-US" altLang="zh-CN" sz="1600" b="1">
                <a:latin typeface="Times New Roman" panose="02020603050405020304" pitchFamily="18" charset="0"/>
                <a:cs typeface="Times New Roman" panose="02020603050405020304" pitchFamily="18" charset="0"/>
              </a:rPr>
              <a:t>1</a:t>
            </a:r>
            <a:r>
              <a:rPr lang="zh-CN" altLang="en-US" sz="1600" b="1">
                <a:latin typeface="Times New Roman" panose="02020603050405020304" pitchFamily="18" charset="0"/>
                <a:cs typeface="Times New Roman" panose="02020603050405020304" pitchFamily="18" charset="0"/>
              </a:rPr>
              <a:t>、</a:t>
            </a:r>
            <a:r>
              <a:rPr lang="zh-CN" altLang="zh-CN" sz="1600" b="1">
                <a:latin typeface="Times New Roman" panose="02020603050405020304" pitchFamily="18" charset="0"/>
                <a:cs typeface="Times New Roman" panose="02020603050405020304" pitchFamily="18" charset="0"/>
              </a:rPr>
              <a:t>编写节点代码</a:t>
            </a:r>
            <a:endParaRPr lang="zh-CN" altLang="zh-CN" sz="1600">
              <a:latin typeface="Calibri" panose="020F0502020204030204" pitchFamily="34" charset="0"/>
              <a:cs typeface="Times New Roman" panose="02020603050405020304" pitchFamily="18" charset="0"/>
            </a:endParaRPr>
          </a:p>
        </p:txBody>
      </p:sp>
      <p:sp>
        <p:nvSpPr>
          <p:cNvPr id="31747" name="文本框 14"/>
          <p:cNvSpPr txBox="1">
            <a:spLocks noChangeArrowheads="1"/>
          </p:cNvSpPr>
          <p:nvPr/>
        </p:nvSpPr>
        <p:spPr bwMode="auto">
          <a:xfrm>
            <a:off x="1476375" y="2774950"/>
            <a:ext cx="457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zh-CN" sz="1600">
                <a:latin typeface="Times New Roman" panose="02020603050405020304" pitchFamily="18" charset="0"/>
                <a:cs typeface="Times New Roman" panose="02020603050405020304" pitchFamily="18" charset="0"/>
              </a:rPr>
              <a:t>新建文件</a:t>
            </a:r>
            <a:r>
              <a:rPr lang="zh-CN" altLang="en-US" sz="1600">
                <a:latin typeface="Times New Roman" panose="02020603050405020304" pitchFamily="18" charset="0"/>
                <a:cs typeface="Times New Roman" panose="02020603050405020304" pitchFamily="18" charset="0"/>
              </a:rPr>
              <a:t>，命名为</a:t>
            </a:r>
            <a:r>
              <a:rPr lang="en-US" altLang="zh-CN" sz="1600">
                <a:latin typeface="Times New Roman" panose="02020603050405020304" pitchFamily="18" charset="0"/>
              </a:rPr>
              <a:t>“imu_behavior.cpp”</a:t>
            </a:r>
            <a:r>
              <a:rPr lang="zh-CN" altLang="en-US" sz="1600">
                <a:latin typeface="Times New Roman" panose="02020603050405020304" pitchFamily="18" charset="0"/>
                <a:cs typeface="Times New Roman" panose="02020603050405020304" pitchFamily="18" charset="0"/>
              </a:rPr>
              <a:t>。</a:t>
            </a:r>
            <a:endParaRPr lang="zh-CN" altLang="en-US" sz="1600"/>
          </a:p>
        </p:txBody>
      </p:sp>
      <p:sp>
        <p:nvSpPr>
          <p:cNvPr id="31748"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6.3  </a:t>
            </a:r>
            <a:r>
              <a:rPr lang="zh-CN" altLang="zh-CN" sz="2800" b="1">
                <a:latin typeface="Times New Roman" panose="02020603050405020304" pitchFamily="18" charset="0"/>
                <a:cs typeface="Times New Roman" panose="02020603050405020304" pitchFamily="18" charset="0"/>
              </a:rPr>
              <a:t>基于</a:t>
            </a:r>
            <a:r>
              <a:rPr lang="en-US" altLang="zh-CN" sz="2800" b="1">
                <a:latin typeface="Times New Roman" panose="02020603050405020304" pitchFamily="18" charset="0"/>
              </a:rPr>
              <a:t>IMU</a:t>
            </a:r>
            <a:r>
              <a:rPr lang="zh-CN" altLang="zh-CN" sz="2800" b="1">
                <a:latin typeface="Times New Roman" panose="02020603050405020304" pitchFamily="18" charset="0"/>
                <a:cs typeface="Times New Roman" panose="02020603050405020304" pitchFamily="18" charset="0"/>
              </a:rPr>
              <a:t>的航向锁定实现</a:t>
            </a:r>
            <a:endParaRPr lang="zh-CN" altLang="zh-CN" sz="2800" b="1">
              <a:latin typeface="Times New Roman" panose="02020603050405020304" pitchFamily="18" charset="0"/>
              <a:cs typeface="Times New Roman" panose="02020603050405020304" pitchFamily="18" charset="0"/>
            </a:endParaRPr>
          </a:p>
        </p:txBody>
      </p:sp>
      <p:sp>
        <p:nvSpPr>
          <p:cNvPr id="7" name="文本框 6"/>
          <p:cNvSpPr txBox="1"/>
          <p:nvPr/>
        </p:nvSpPr>
        <p:spPr>
          <a:xfrm>
            <a:off x="971550" y="1096963"/>
            <a:ext cx="4572000" cy="460375"/>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spcBef>
                <a:spcPts val="600"/>
              </a:spcBef>
              <a:spcAft>
                <a:spcPts val="600"/>
              </a:spcAft>
            </a:pPr>
            <a:r>
              <a:rPr lang="en-US" altLang="zh-CN" b="1">
                <a:latin typeface="Times New Roman" panose="02020603050405020304" pitchFamily="18" charset="0"/>
                <a:cs typeface="Times New Roman" panose="02020603050405020304" pitchFamily="18" charset="0"/>
              </a:rPr>
              <a:t>6.3.1 </a:t>
            </a:r>
            <a:r>
              <a:rPr lang="zh-CN" altLang="zh-CN" b="1">
                <a:latin typeface="Times New Roman" panose="02020603050405020304" pitchFamily="18" charset="0"/>
                <a:cs typeface="Times New Roman" panose="02020603050405020304" pitchFamily="18" charset="0"/>
              </a:rPr>
              <a:t>编写航向锁定程序</a:t>
            </a:r>
            <a:endParaRPr lang="zh-CN" altLang="zh-CN" sz="1400">
              <a:latin typeface="Calibri" panose="020F0502020204030204" pitchFamily="34" charset="0"/>
              <a:cs typeface="Times New Roman" panose="02020603050405020304" pitchFamily="18" charset="0"/>
            </a:endParaRPr>
          </a:p>
        </p:txBody>
      </p:sp>
      <p:sp>
        <p:nvSpPr>
          <p:cNvPr id="9" name="文本框 8"/>
          <p:cNvSpPr txBox="1"/>
          <p:nvPr/>
        </p:nvSpPr>
        <p:spPr>
          <a:xfrm>
            <a:off x="1042988" y="1557338"/>
            <a:ext cx="7524750" cy="788987"/>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pPr>
            <a:r>
              <a:rPr lang="zh-CN" altLang="zh-CN" sz="1600">
                <a:latin typeface="Times New Roman" panose="02020603050405020304" pitchFamily="18" charset="0"/>
                <a:cs typeface="Times New Roman" panose="02020603050405020304" pitchFamily="18" charset="0"/>
              </a:rPr>
              <a:t>按照上一个实验，在工作空间中创建一个</a:t>
            </a:r>
            <a:r>
              <a:rPr lang="en-US" altLang="zh-CN" sz="1600">
                <a:latin typeface="Times New Roman" panose="02020603050405020304" pitchFamily="18" charset="0"/>
                <a:cs typeface="Times New Roman" panose="02020603050405020304" pitchFamily="18" charset="0"/>
              </a:rPr>
              <a:t>imu_pkg</a:t>
            </a:r>
            <a:r>
              <a:rPr lang="zh-CN" altLang="zh-CN" sz="1600">
                <a:latin typeface="Times New Roman" panose="02020603050405020304" pitchFamily="18" charset="0"/>
                <a:cs typeface="Times New Roman" panose="02020603050405020304" pitchFamily="18" charset="0"/>
              </a:rPr>
              <a:t>软件包。如果已经创建好了，可以直接使用，不用再重复创建。具体操作步骤如下：</a:t>
            </a:r>
            <a:endParaRPr lang="zh-CN" altLang="zh-CN" sz="1600">
              <a:latin typeface="Calibri" panose="020F0502020204030204" pitchFamily="34" charset="0"/>
              <a:cs typeface="Times New Roman" panose="02020603050405020304" pitchFamily="18" charset="0"/>
            </a:endParaRPr>
          </a:p>
        </p:txBody>
      </p:sp>
      <p:pic>
        <p:nvPicPr>
          <p:cNvPr id="31751" name="图片 9"/>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00188" y="3209925"/>
            <a:ext cx="5808662"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46125" y="1016000"/>
            <a:ext cx="7921625" cy="5262563"/>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r>
              <a:rPr lang="en-US" altLang="zh-CN" sz="1600">
                <a:latin typeface="Times New Roman" panose="02020603050405020304" pitchFamily="18" charset="0"/>
                <a:cs typeface="Times New Roman" panose="02020603050405020304" pitchFamily="18" charset="0"/>
              </a:rPr>
              <a:t>#include &lt;rclcpp/rclcpp.hpp&gt;</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#include &lt;sensor_msgs/msg/imu.hpp&gt;</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#include &lt;geometry_msgs/msg/twist.hpp&gt;</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#include &lt;tf2/LinearMath/Quaternion.h&gt;</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#include &lt;tf2/LinearMath/Matrix3x3.h&gt;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std::shared_ptr&lt;rclcpp::Node&gt; node;</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rclcpp::Publisher&lt;geometry_msgs::msg::Twist&gt;::SharedPtr vel_pub;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void IMUCallback(const sensor_msgs::msg::Imu::SharedPtr msg)</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tf2::Quaternion tf2_quaternion;</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tf2_quaternion.setX(msg-&gt;orientation.x);</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tf2_quaternion.setY(msg-&gt;orientation.y);</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tf2_quaternion.setZ(msg-&gt;orientation.z);</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tf2_quaternion.setW(msg-&gt;orientation.w);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tf2::Matrix3x3 matrix(tf2_quaternion);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double roll, pitch, yaw;</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matrix.getRPY(roll, pitch, yaw);</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roll = roll * 180 / M_PI;</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pitch = pitch * 180 / M_PI;</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yaw = yaw * 180 / M_PI;</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RCLCPP_INFO(node-&gt;get_logger(), "roll= %.0f pitch= %.0f yaw= %.0f", roll, pitch, yaw);</a:t>
            </a:r>
            <a:endParaRPr lang="zh-CN" altLang="zh-CN" sz="1600">
              <a:latin typeface="Calibri" panose="020F0502020204030204" pitchFamily="34" charset="0"/>
              <a:cs typeface="Times New Roman" panose="02020603050405020304" pitchFamily="18" charset="0"/>
            </a:endParaRPr>
          </a:p>
        </p:txBody>
      </p:sp>
      <p:sp>
        <p:nvSpPr>
          <p:cNvPr id="32771"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6.3  </a:t>
            </a:r>
            <a:r>
              <a:rPr lang="zh-CN" altLang="zh-CN" sz="2800" b="1">
                <a:latin typeface="Times New Roman" panose="02020603050405020304" pitchFamily="18" charset="0"/>
                <a:cs typeface="Times New Roman" panose="02020603050405020304" pitchFamily="18" charset="0"/>
              </a:rPr>
              <a:t>基于</a:t>
            </a:r>
            <a:r>
              <a:rPr lang="en-US" altLang="zh-CN" sz="2800" b="1">
                <a:latin typeface="Times New Roman" panose="02020603050405020304" pitchFamily="18" charset="0"/>
              </a:rPr>
              <a:t>IMU</a:t>
            </a:r>
            <a:r>
              <a:rPr lang="zh-CN" altLang="zh-CN" sz="2800" b="1">
                <a:latin typeface="Times New Roman" panose="02020603050405020304" pitchFamily="18" charset="0"/>
                <a:cs typeface="Times New Roman" panose="02020603050405020304" pitchFamily="18" charset="0"/>
              </a:rPr>
              <a:t>的航向锁定实现</a:t>
            </a:r>
            <a:endParaRPr lang="zh-CN" altLang="zh-CN" sz="2800" b="1">
              <a:latin typeface="Times New Roman" panose="02020603050405020304" pitchFamily="18" charset="0"/>
              <a:cs typeface="Times New Roman" panose="02020603050405020304" pitchFamily="18" charset="0"/>
            </a:endParaRPr>
          </a:p>
        </p:txBody>
      </p:sp>
    </p:spTree>
  </p:cSld>
  <p:clrMapOvr>
    <a:masterClrMapping/>
  </p:clrMapOvr>
  <p:transition spd="slow"/>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11188" y="1322388"/>
            <a:ext cx="7993062" cy="4770437"/>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r>
              <a:rPr lang="en-US" altLang="zh-CN" sz="1600">
                <a:latin typeface="Times New Roman" panose="02020603050405020304" pitchFamily="18" charset="0"/>
                <a:cs typeface="Times New Roman" panose="02020603050405020304" pitchFamily="18" charset="0"/>
              </a:rPr>
              <a:t> double target_yaw = 90;</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geometry_msgs::msg::Twist vel_msg;</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double diff_angle = target_yaw - yaw;</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vel_msg.angular.z = diff_angle * 0.01;</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vel_msg.linear.x = 0.1;</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vel_pub-&gt;publish(vel_msg);</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int main(int argc, char** argv)</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rclcpp::init(argc, argv);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node = rclcpp::Node::make_shared("imu_behavior_node");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auto sub = node-&gt;create_subscription&lt;sensor_msgs::msg::Imu&gt;("imu", 10, IMUCallback);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vel_pub = node-&gt;create_publisher&lt;geometry_msgs::msg::Twist&gt;("/cmd_vel", 10);</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rclcpp::spin(node);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rclcpp::shutdown();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return 0;</a:t>
            </a:r>
            <a:endParaRPr lang="zh-CN" altLang="zh-CN" sz="1600">
              <a:latin typeface="Calibri" panose="020F0502020204030204" pitchFamily="34" charset="0"/>
              <a:cs typeface="Times New Roman" panose="02020603050405020304" pitchFamily="18" charset="0"/>
            </a:endParaRPr>
          </a:p>
          <a:p>
            <a:r>
              <a:rPr lang="en-US" altLang="zh-CN" sz="1600">
                <a:latin typeface="Times New Roman" panose="02020603050405020304" pitchFamily="18" charset="0"/>
              </a:rPr>
              <a:t>}</a:t>
            </a:r>
            <a:endParaRPr lang="zh-CN" altLang="zh-CN" sz="1500">
              <a:latin typeface="Calibri" panose="020F0502020204030204" pitchFamily="34" charset="0"/>
              <a:cs typeface="Times New Roman" panose="02020603050405020304" pitchFamily="18" charset="0"/>
            </a:endParaRPr>
          </a:p>
        </p:txBody>
      </p:sp>
      <p:sp>
        <p:nvSpPr>
          <p:cNvPr id="33795"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6.3  </a:t>
            </a:r>
            <a:r>
              <a:rPr lang="zh-CN" altLang="zh-CN" sz="2800" b="1">
                <a:latin typeface="Times New Roman" panose="02020603050405020304" pitchFamily="18" charset="0"/>
                <a:cs typeface="Times New Roman" panose="02020603050405020304" pitchFamily="18" charset="0"/>
              </a:rPr>
              <a:t>基于</a:t>
            </a:r>
            <a:r>
              <a:rPr lang="en-US" altLang="zh-CN" sz="2800" b="1">
                <a:latin typeface="Times New Roman" panose="02020603050405020304" pitchFamily="18" charset="0"/>
              </a:rPr>
              <a:t>IMU</a:t>
            </a:r>
            <a:r>
              <a:rPr lang="zh-CN" altLang="zh-CN" sz="2800" b="1">
                <a:latin typeface="Times New Roman" panose="02020603050405020304" pitchFamily="18" charset="0"/>
                <a:cs typeface="Times New Roman" panose="02020603050405020304" pitchFamily="18" charset="0"/>
              </a:rPr>
              <a:t>的航向锁定实现</a:t>
            </a:r>
            <a:endParaRPr lang="zh-CN" altLang="zh-CN" sz="2800" b="1">
              <a:latin typeface="Times New Roman" panose="02020603050405020304" pitchFamily="18" charset="0"/>
              <a:cs typeface="Times New Roman" panose="02020603050405020304" pitchFamily="18" charset="0"/>
            </a:endParaRPr>
          </a:p>
        </p:txBody>
      </p:sp>
    </p:spTree>
  </p:cSld>
  <p:clrMapOvr>
    <a:masterClrMapping/>
  </p:clrMapOvr>
  <p:transition spd="slow"/>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5650" y="1196975"/>
            <a:ext cx="4572000" cy="369888"/>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spcBef>
                <a:spcPts val="600"/>
              </a:spcBef>
              <a:spcAft>
                <a:spcPts val="600"/>
              </a:spcAft>
            </a:pPr>
            <a:r>
              <a:rPr lang="en-US" altLang="zh-CN" b="1">
                <a:latin typeface="Times New Roman" panose="02020603050405020304" pitchFamily="18" charset="0"/>
                <a:cs typeface="Times New Roman" panose="02020603050405020304" pitchFamily="18" charset="0"/>
              </a:rPr>
              <a:t>2</a:t>
            </a:r>
            <a:r>
              <a:rPr lang="zh-CN" altLang="en-US" b="1">
                <a:latin typeface="Times New Roman" panose="02020603050405020304" pitchFamily="18" charset="0"/>
                <a:cs typeface="Times New Roman" panose="02020603050405020304" pitchFamily="18" charset="0"/>
              </a:rPr>
              <a:t>、</a:t>
            </a:r>
            <a:r>
              <a:rPr lang="zh-CN" altLang="zh-CN" b="1">
                <a:latin typeface="Times New Roman" panose="02020603050405020304" pitchFamily="18" charset="0"/>
                <a:cs typeface="Times New Roman" panose="02020603050405020304" pitchFamily="18" charset="0"/>
              </a:rPr>
              <a:t>设置编译规则</a:t>
            </a:r>
            <a:endParaRPr lang="zh-CN" altLang="zh-CN">
              <a:latin typeface="Calibri" panose="020F0502020204030204" pitchFamily="34" charset="0"/>
              <a:cs typeface="Times New Roman" panose="02020603050405020304" pitchFamily="18" charset="0"/>
            </a:endParaRPr>
          </a:p>
        </p:txBody>
      </p:sp>
      <p:sp>
        <p:nvSpPr>
          <p:cNvPr id="7" name="文本框 6"/>
          <p:cNvSpPr txBox="1"/>
          <p:nvPr/>
        </p:nvSpPr>
        <p:spPr>
          <a:xfrm>
            <a:off x="792163" y="3854450"/>
            <a:ext cx="4572000" cy="369888"/>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spcBef>
                <a:spcPts val="600"/>
              </a:spcBef>
              <a:spcAft>
                <a:spcPts val="600"/>
              </a:spcAft>
            </a:pPr>
            <a:r>
              <a:rPr lang="en-US" altLang="zh-CN" b="1">
                <a:latin typeface="Times New Roman" panose="02020603050405020304" pitchFamily="18" charset="0"/>
                <a:cs typeface="Times New Roman" panose="02020603050405020304" pitchFamily="18" charset="0"/>
              </a:rPr>
              <a:t>3</a:t>
            </a:r>
            <a:r>
              <a:rPr lang="zh-CN" altLang="en-US" b="1">
                <a:latin typeface="Times New Roman" panose="02020603050405020304" pitchFamily="18" charset="0"/>
                <a:cs typeface="Times New Roman" panose="02020603050405020304" pitchFamily="18" charset="0"/>
              </a:rPr>
              <a:t>、</a:t>
            </a:r>
            <a:r>
              <a:rPr lang="zh-CN" altLang="zh-CN" b="1">
                <a:latin typeface="Times New Roman" panose="02020603050405020304" pitchFamily="18" charset="0"/>
                <a:cs typeface="Times New Roman" panose="02020603050405020304" pitchFamily="18" charset="0"/>
              </a:rPr>
              <a:t>修改软件包信息</a:t>
            </a:r>
            <a:endParaRPr lang="zh-CN" altLang="zh-CN">
              <a:latin typeface="Calibri" panose="020F0502020204030204" pitchFamily="34" charset="0"/>
              <a:cs typeface="Times New Roman" panose="02020603050405020304" pitchFamily="18" charset="0"/>
            </a:endParaRPr>
          </a:p>
        </p:txBody>
      </p:sp>
      <p:sp>
        <p:nvSpPr>
          <p:cNvPr id="9" name="文本框 8"/>
          <p:cNvSpPr txBox="1"/>
          <p:nvPr/>
        </p:nvSpPr>
        <p:spPr>
          <a:xfrm>
            <a:off x="792163" y="5300663"/>
            <a:ext cx="4572000" cy="368300"/>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spcBef>
                <a:spcPts val="600"/>
              </a:spcBef>
              <a:spcAft>
                <a:spcPts val="600"/>
              </a:spcAft>
            </a:pPr>
            <a:r>
              <a:rPr lang="en-US" altLang="zh-CN" b="1">
                <a:latin typeface="Times New Roman" panose="02020603050405020304" pitchFamily="18" charset="0"/>
                <a:cs typeface="Times New Roman" panose="02020603050405020304" pitchFamily="18" charset="0"/>
              </a:rPr>
              <a:t>4</a:t>
            </a:r>
            <a:r>
              <a:rPr lang="zh-CN" altLang="en-US" b="1">
                <a:latin typeface="Times New Roman" panose="02020603050405020304" pitchFamily="18" charset="0"/>
                <a:cs typeface="Times New Roman" panose="02020603050405020304" pitchFamily="18" charset="0"/>
              </a:rPr>
              <a:t>、</a:t>
            </a:r>
            <a:r>
              <a:rPr lang="zh-CN" altLang="zh-CN" b="1">
                <a:latin typeface="Times New Roman" panose="02020603050405020304" pitchFamily="18" charset="0"/>
                <a:cs typeface="Times New Roman" panose="02020603050405020304" pitchFamily="18" charset="0"/>
              </a:rPr>
              <a:t>编译软件包</a:t>
            </a:r>
            <a:endParaRPr lang="zh-CN" altLang="zh-CN">
              <a:latin typeface="Calibri" panose="020F0502020204030204" pitchFamily="34" charset="0"/>
              <a:cs typeface="Times New Roman" panose="02020603050405020304" pitchFamily="18" charset="0"/>
            </a:endParaRPr>
          </a:p>
        </p:txBody>
      </p:sp>
      <p:graphicFrame>
        <p:nvGraphicFramePr>
          <p:cNvPr id="10" name="表格 9"/>
          <p:cNvGraphicFramePr>
            <a:graphicFrameLocks noGrp="1"/>
          </p:cNvGraphicFramePr>
          <p:nvPr/>
        </p:nvGraphicFramePr>
        <p:xfrm>
          <a:off x="1403350" y="1595438"/>
          <a:ext cx="6840538" cy="2193926"/>
        </p:xfrm>
        <a:graphic>
          <a:graphicData uri="http://schemas.openxmlformats.org/drawingml/2006/table">
            <a:tbl>
              <a:tblPr/>
              <a:tblGrid>
                <a:gridCol w="6840538"/>
              </a:tblGrid>
              <a:tr h="974725">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find_package(rclcpp REQUIRED) </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find_package(sensor_msgs REQUIRED) </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find_package(tf2 REQUIRED)</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find_package(geometry_msgs REQUIRED)</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6E6E6"/>
                    </a:solidFill>
                  </a:tcPr>
                </a:tc>
              </a:tr>
              <a:tr h="731838">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add_executable(imu_behavior src/imu_behavior.cpp)</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ament_target_dependencies(imu_behavior "rclcpp" "sensor_msgs" "tf2" "geometry_msgs")</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r h="487363">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install(TARGETS  imu_data  imu_behavior</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DESTINATION  lib/${PROJECT_NAME})</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bl>
          </a:graphicData>
        </a:graphic>
      </p:graphicFrame>
      <p:sp>
        <p:nvSpPr>
          <p:cNvPr id="12" name="文本框 11"/>
          <p:cNvSpPr txBox="1"/>
          <p:nvPr/>
        </p:nvSpPr>
        <p:spPr>
          <a:xfrm>
            <a:off x="1403350" y="4224338"/>
            <a:ext cx="6840538" cy="1076325"/>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r>
              <a:rPr lang="en-US" altLang="zh-CN" sz="1600">
                <a:latin typeface="Times New Roman" panose="02020603050405020304" pitchFamily="18" charset="0"/>
                <a:cs typeface="Times New Roman" panose="02020603050405020304" pitchFamily="18" charset="0"/>
              </a:rPr>
              <a:t>&lt;depend&gt;rclcpp&lt;/depend&gt;</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&lt;depend&gt;sensor_msgs&lt;/depend&gt;</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&lt;depend&gt;tf2&lt;/depend&gt;</a:t>
            </a:r>
            <a:endParaRPr lang="zh-CN" altLang="zh-CN" sz="1600">
              <a:latin typeface="Calibri" panose="020F0502020204030204" pitchFamily="34" charset="0"/>
              <a:cs typeface="Times New Roman" panose="02020603050405020304" pitchFamily="18" charset="0"/>
            </a:endParaRPr>
          </a:p>
          <a:p>
            <a:r>
              <a:rPr lang="en-US" altLang="zh-CN" sz="1600">
                <a:latin typeface="Times New Roman" panose="02020603050405020304" pitchFamily="18" charset="0"/>
              </a:rPr>
              <a:t>&lt;depend&gt;geometry_msgs&lt;/depend&gt;</a:t>
            </a:r>
            <a:endParaRPr lang="zh-CN" altLang="en-US" sz="1600">
              <a:latin typeface="Times New Roman" panose="02020603050405020304" pitchFamily="18" charset="0"/>
              <a:cs typeface="Times New Roman" panose="02020603050405020304" pitchFamily="18" charset="0"/>
            </a:endParaRPr>
          </a:p>
        </p:txBody>
      </p:sp>
      <p:graphicFrame>
        <p:nvGraphicFramePr>
          <p:cNvPr id="13" name="表格 12"/>
          <p:cNvGraphicFramePr>
            <a:graphicFrameLocks noGrp="1"/>
          </p:cNvGraphicFramePr>
          <p:nvPr/>
        </p:nvGraphicFramePr>
        <p:xfrm>
          <a:off x="1403350" y="5694363"/>
          <a:ext cx="6840538" cy="487362"/>
        </p:xfrm>
        <a:graphic>
          <a:graphicData uri="http://schemas.openxmlformats.org/drawingml/2006/table">
            <a:tbl>
              <a:tblPr/>
              <a:tblGrid>
                <a:gridCol w="6840538"/>
              </a:tblGrid>
              <a:tr h="242888">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cd ~/ros2_ws</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6E6E6"/>
                    </a:solidFill>
                  </a:tcPr>
                </a:tc>
              </a:tr>
              <a:tr h="242888">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colcon build</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bl>
          </a:graphicData>
        </a:graphic>
      </p:graphicFrame>
      <p:sp>
        <p:nvSpPr>
          <p:cNvPr id="34840"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6.3  </a:t>
            </a:r>
            <a:r>
              <a:rPr lang="zh-CN" altLang="zh-CN" sz="2800" b="1">
                <a:latin typeface="Times New Roman" panose="02020603050405020304" pitchFamily="18" charset="0"/>
                <a:cs typeface="Times New Roman" panose="02020603050405020304" pitchFamily="18" charset="0"/>
              </a:rPr>
              <a:t>基于</a:t>
            </a:r>
            <a:r>
              <a:rPr lang="en-US" altLang="zh-CN" sz="2800" b="1">
                <a:latin typeface="Times New Roman" panose="02020603050405020304" pitchFamily="18" charset="0"/>
              </a:rPr>
              <a:t>IMU</a:t>
            </a:r>
            <a:r>
              <a:rPr lang="zh-CN" altLang="zh-CN" sz="2800" b="1">
                <a:latin typeface="Times New Roman" panose="02020603050405020304" pitchFamily="18" charset="0"/>
                <a:cs typeface="Times New Roman" panose="02020603050405020304" pitchFamily="18" charset="0"/>
              </a:rPr>
              <a:t>的航向锁定实现</a:t>
            </a:r>
            <a:endParaRPr lang="zh-CN" altLang="zh-CN" sz="2800" b="1">
              <a:latin typeface="Times New Roman" panose="02020603050405020304" pitchFamily="18" charset="0"/>
              <a:cs typeface="Times New Roman" panose="02020603050405020304" pitchFamily="18" charset="0"/>
            </a:endParaRPr>
          </a:p>
        </p:txBody>
      </p:sp>
    </p:spTree>
  </p:cSld>
  <p:clrMapOvr>
    <a:masterClrMapping/>
  </p:clrMapOvr>
  <p:transition spd="slow"/>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1403350" y="1644650"/>
          <a:ext cx="6840538" cy="488950"/>
        </p:xfrm>
        <a:graphic>
          <a:graphicData uri="http://schemas.openxmlformats.org/drawingml/2006/table">
            <a:tbl>
              <a:tblPr/>
              <a:tblGrid>
                <a:gridCol w="6840538"/>
              </a:tblGrid>
              <a:tr h="242888">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source install/setup.bash</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6E6E6"/>
                    </a:solidFill>
                  </a:tcPr>
                </a:tc>
              </a:tr>
              <a:tr h="242888">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ros2 launch wpr_simulation2 wpb_simple.launch.py</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bl>
          </a:graphicData>
        </a:graphic>
      </p:graphicFrame>
      <p:graphicFrame>
        <p:nvGraphicFramePr>
          <p:cNvPr id="8" name="表格 7"/>
          <p:cNvGraphicFramePr>
            <a:graphicFrameLocks noGrp="1"/>
          </p:cNvGraphicFramePr>
          <p:nvPr/>
        </p:nvGraphicFramePr>
        <p:xfrm>
          <a:off x="1403350" y="2581275"/>
          <a:ext cx="6840538" cy="488950"/>
        </p:xfrm>
        <a:graphic>
          <a:graphicData uri="http://schemas.openxmlformats.org/drawingml/2006/table">
            <a:tbl>
              <a:tblPr/>
              <a:tblGrid>
                <a:gridCol w="6840538"/>
              </a:tblGrid>
              <a:tr h="244475">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source install/setup.bash</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6E6E6"/>
                    </a:solidFill>
                  </a:tcPr>
                </a:tc>
              </a:tr>
              <a:tr h="244475">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ros2 run imu_pkg imu_behavior</a:t>
                      </a:r>
                      <a:endParaRPr kumimoji="0" lang="zh-CN" altLang="en-US"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78" marR="68578"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bl>
          </a:graphicData>
        </a:graphic>
      </p:graphicFrame>
      <p:sp>
        <p:nvSpPr>
          <p:cNvPr id="35858"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6.3  </a:t>
            </a:r>
            <a:r>
              <a:rPr lang="zh-CN" altLang="zh-CN" sz="2800" b="1">
                <a:latin typeface="Times New Roman" panose="02020603050405020304" pitchFamily="18" charset="0"/>
                <a:cs typeface="Times New Roman" panose="02020603050405020304" pitchFamily="18" charset="0"/>
              </a:rPr>
              <a:t>基于</a:t>
            </a:r>
            <a:r>
              <a:rPr lang="en-US" altLang="zh-CN" sz="2800" b="1">
                <a:latin typeface="Times New Roman" panose="02020603050405020304" pitchFamily="18" charset="0"/>
              </a:rPr>
              <a:t>IMU</a:t>
            </a:r>
            <a:r>
              <a:rPr lang="zh-CN" altLang="zh-CN" sz="2800" b="1">
                <a:latin typeface="Times New Roman" panose="02020603050405020304" pitchFamily="18" charset="0"/>
                <a:cs typeface="Times New Roman" panose="02020603050405020304" pitchFamily="18" charset="0"/>
              </a:rPr>
              <a:t>的航向锁定实现</a:t>
            </a:r>
            <a:endParaRPr lang="zh-CN" altLang="zh-CN" sz="2800" b="1">
              <a:latin typeface="Times New Roman" panose="02020603050405020304" pitchFamily="18" charset="0"/>
              <a:cs typeface="Times New Roman" panose="02020603050405020304" pitchFamily="18" charset="0"/>
            </a:endParaRPr>
          </a:p>
        </p:txBody>
      </p:sp>
      <p:sp>
        <p:nvSpPr>
          <p:cNvPr id="9" name="文本框 8"/>
          <p:cNvSpPr txBox="1"/>
          <p:nvPr/>
        </p:nvSpPr>
        <p:spPr>
          <a:xfrm>
            <a:off x="1187450" y="1133475"/>
            <a:ext cx="4572000" cy="460375"/>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spcBef>
                <a:spcPts val="600"/>
              </a:spcBef>
              <a:spcAft>
                <a:spcPts val="600"/>
              </a:spcAft>
            </a:pPr>
            <a:r>
              <a:rPr lang="en-US" altLang="zh-CN" b="1">
                <a:latin typeface="Times New Roman" panose="02020603050405020304" pitchFamily="18" charset="0"/>
                <a:cs typeface="Times New Roman" panose="02020603050405020304" pitchFamily="18" charset="0"/>
              </a:rPr>
              <a:t>6.3.2 </a:t>
            </a:r>
            <a:r>
              <a:rPr lang="zh-CN" altLang="zh-CN" b="1">
                <a:latin typeface="Times New Roman" panose="02020603050405020304" pitchFamily="18" charset="0"/>
                <a:cs typeface="Times New Roman" panose="02020603050405020304" pitchFamily="18" charset="0"/>
              </a:rPr>
              <a:t>仿真运行航向锁定程序</a:t>
            </a:r>
            <a:endParaRPr lang="zh-CN" altLang="zh-CN" sz="1400">
              <a:latin typeface="Calibri" panose="020F0502020204030204" pitchFamily="34" charset="0"/>
              <a:cs typeface="Times New Roman" panose="02020603050405020304" pitchFamily="18" charset="0"/>
            </a:endParaRPr>
          </a:p>
        </p:txBody>
      </p:sp>
      <p:pic>
        <p:nvPicPr>
          <p:cNvPr id="35860" name="图片 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35150" y="3213100"/>
            <a:ext cx="5287963"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61" name="文本框 3"/>
          <p:cNvSpPr txBox="1">
            <a:spLocks noChangeArrowheads="1"/>
          </p:cNvSpPr>
          <p:nvPr/>
        </p:nvSpPr>
        <p:spPr bwMode="auto">
          <a:xfrm>
            <a:off x="1408113" y="2241550"/>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600">
                <a:solidFill>
                  <a:srgbClr val="000000"/>
                </a:solidFill>
                <a:latin typeface="Times New Roman" panose="02020603050405020304" pitchFamily="18" charset="0"/>
                <a:cs typeface="Times New Roman" panose="02020603050405020304" pitchFamily="18" charset="0"/>
              </a:rPr>
              <a:t>打开第</a:t>
            </a:r>
            <a:r>
              <a:rPr lang="en-US" altLang="zh-CN" sz="1600">
                <a:solidFill>
                  <a:srgbClr val="000000"/>
                </a:solidFill>
                <a:latin typeface="Times New Roman" panose="02020603050405020304" pitchFamily="18" charset="0"/>
                <a:cs typeface="Times New Roman" panose="02020603050405020304" pitchFamily="18" charset="0"/>
              </a:rPr>
              <a:t>2</a:t>
            </a:r>
            <a:r>
              <a:rPr lang="zh-CN" altLang="zh-CN" sz="1600">
                <a:solidFill>
                  <a:srgbClr val="000000"/>
                </a:solidFill>
                <a:latin typeface="Times New Roman" panose="02020603050405020304" pitchFamily="18" charset="0"/>
                <a:cs typeface="Times New Roman" panose="02020603050405020304" pitchFamily="18" charset="0"/>
              </a:rPr>
              <a:t>个子窗口。</a:t>
            </a:r>
            <a:endParaRPr lang="zh-CN" altLang="en-US" sz="1600">
              <a:solidFill>
                <a:srgbClr val="000000"/>
              </a:solidFill>
            </a:endParaRPr>
          </a:p>
        </p:txBody>
      </p:sp>
    </p:spTree>
  </p:cSld>
  <p:clrMapOvr>
    <a:masterClrMapping/>
  </p:clrMapOvr>
  <p:transition spd="slow"/>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236545"/>
          <p:cNvSpPr>
            <a:spLocks noGrp="1" noChangeArrowheads="1"/>
          </p:cNvSpPr>
          <p:nvPr/>
        </p:nvSpPr>
        <p:spPr bwMode="auto">
          <a:xfrm>
            <a:off x="1306513" y="301625"/>
            <a:ext cx="72977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6.3  </a:t>
            </a:r>
            <a:r>
              <a:rPr lang="zh-CN" altLang="zh-CN" sz="2800" b="1">
                <a:latin typeface="Times New Roman" panose="02020603050405020304" pitchFamily="18" charset="0"/>
                <a:cs typeface="Times New Roman" panose="02020603050405020304" pitchFamily="18" charset="0"/>
              </a:rPr>
              <a:t>基于</a:t>
            </a:r>
            <a:r>
              <a:rPr lang="en-US" altLang="zh-CN" sz="2800" b="1">
                <a:latin typeface="Times New Roman" panose="02020603050405020304" pitchFamily="18" charset="0"/>
              </a:rPr>
              <a:t>IMU</a:t>
            </a:r>
            <a:r>
              <a:rPr lang="zh-CN" altLang="zh-CN" sz="2800" b="1">
                <a:latin typeface="Times New Roman" panose="02020603050405020304" pitchFamily="18" charset="0"/>
                <a:cs typeface="Times New Roman" panose="02020603050405020304" pitchFamily="18" charset="0"/>
              </a:rPr>
              <a:t>的航向锁定实现</a:t>
            </a:r>
            <a:endParaRPr lang="zh-CN" altLang="zh-CN" sz="2800" b="1">
              <a:latin typeface="Times New Roman" panose="02020603050405020304" pitchFamily="18" charset="0"/>
              <a:cs typeface="Times New Roman" panose="02020603050405020304" pitchFamily="18" charset="0"/>
            </a:endParaRPr>
          </a:p>
        </p:txBody>
      </p:sp>
      <p:pic>
        <p:nvPicPr>
          <p:cNvPr id="36867"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06513" y="1196975"/>
            <a:ext cx="6719887"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本框 7"/>
          <p:cNvSpPr txBox="1"/>
          <p:nvPr/>
        </p:nvSpPr>
        <p:spPr>
          <a:xfrm>
            <a:off x="971550" y="5186363"/>
            <a:ext cx="7542213" cy="949325"/>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20000"/>
              </a:lnSpc>
            </a:pPr>
            <a:r>
              <a:rPr lang="en-US" altLang="zh-CN" sz="1600">
                <a:latin typeface="Times New Roman" panose="02020603050405020304" pitchFamily="18" charset="0"/>
                <a:cs typeface="Times New Roman" panose="02020603050405020304" pitchFamily="18" charset="0"/>
              </a:rPr>
              <a:t>        </a:t>
            </a:r>
            <a:r>
              <a:rPr lang="zh-CN" altLang="zh-CN" sz="1600">
                <a:latin typeface="Times New Roman" panose="02020603050405020304" pitchFamily="18" charset="0"/>
                <a:cs typeface="Times New Roman" panose="02020603050405020304" pitchFamily="18" charset="0"/>
              </a:rPr>
              <a:t>尝试改变机器人的航向，机器人姿态发生改变后，它会立刻调整自己的朝向，再次转向</a:t>
            </a:r>
            <a:r>
              <a:rPr lang="en-US" altLang="zh-CN" sz="1600">
                <a:latin typeface="Times New Roman" panose="02020603050405020304" pitchFamily="18" charset="0"/>
              </a:rPr>
              <a:t>90°</a:t>
            </a:r>
            <a:r>
              <a:rPr lang="zh-CN" altLang="zh-CN" sz="1600">
                <a:latin typeface="Times New Roman" panose="02020603050405020304" pitchFamily="18" charset="0"/>
                <a:cs typeface="Times New Roman" panose="02020603050405020304" pitchFamily="18" charset="0"/>
              </a:rPr>
              <a:t>航向的方向。相当于机器人已经锁定</a:t>
            </a:r>
            <a:r>
              <a:rPr lang="en-US" altLang="zh-CN" sz="1600">
                <a:latin typeface="Times New Roman" panose="02020603050405020304" pitchFamily="18" charset="0"/>
                <a:cs typeface="Times New Roman" panose="02020603050405020304" pitchFamily="18" charset="0"/>
              </a:rPr>
              <a:t>90°</a:t>
            </a:r>
            <a:r>
              <a:rPr lang="zh-CN" altLang="zh-CN" sz="1600">
                <a:latin typeface="Times New Roman" panose="02020603050405020304" pitchFamily="18" charset="0"/>
                <a:cs typeface="Times New Roman" panose="02020603050405020304" pitchFamily="18" charset="0"/>
              </a:rPr>
              <a:t>方向为自己的目标航向，航向锁定功能成功实现。</a:t>
            </a:r>
            <a:endParaRPr lang="zh-CN" altLang="en-US" sz="1600"/>
          </a:p>
        </p:txBody>
      </p:sp>
    </p:spTree>
  </p:cSld>
  <p:clrMapOvr>
    <a:masterClrMapping/>
  </p:clrMapOvr>
  <p:transition spd="slow"/>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任意多边形 9229"/>
          <p:cNvSpPr>
            <a:spLocks noChangeArrowheads="1"/>
          </p:cNvSpPr>
          <p:nvPr/>
        </p:nvSpPr>
        <p:spPr bwMode="auto">
          <a:xfrm rot="6402108" flipH="1">
            <a:off x="-242888" y="1814513"/>
            <a:ext cx="3827463" cy="372903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0 h 21600"/>
              <a:gd name="T10" fmla="*/ 0 w 21600"/>
              <a:gd name="T11" fmla="*/ 214748364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44" y="10800"/>
                </a:moveTo>
                <a:cubicBezTo>
                  <a:pt x="10744" y="10769"/>
                  <a:pt x="10769" y="10744"/>
                  <a:pt x="10800" y="10744"/>
                </a:cubicBezTo>
                <a:cubicBezTo>
                  <a:pt x="10831" y="10744"/>
                  <a:pt x="10856" y="10769"/>
                  <a:pt x="10856" y="10800"/>
                </a:cubicBezTo>
                <a:lnTo>
                  <a:pt x="21600" y="10800"/>
                </a:lnTo>
                <a:cubicBezTo>
                  <a:pt x="21600" y="4835"/>
                  <a:pt x="16765" y="0"/>
                  <a:pt x="10800" y="0"/>
                </a:cubicBezTo>
                <a:cubicBezTo>
                  <a:pt x="4835" y="0"/>
                  <a:pt x="0" y="4835"/>
                  <a:pt x="0" y="10800"/>
                </a:cubicBezTo>
                <a:lnTo>
                  <a:pt x="10744" y="10800"/>
                </a:lnTo>
                <a:close/>
              </a:path>
            </a:pathLst>
          </a:custGeom>
          <a:gradFill rotWithShape="1">
            <a:gsLst>
              <a:gs pos="0">
                <a:schemeClr val="hlink">
                  <a:alpha val="56000"/>
                </a:schemeClr>
              </a:gs>
              <a:gs pos="100000">
                <a:srgbClr val="FFFFFF">
                  <a:alpha val="48000"/>
                </a:srgbClr>
              </a:gs>
            </a:gsLst>
            <a:lin ang="5400000" scaled="1"/>
          </a:gradFill>
          <a:ln>
            <a:noFill/>
          </a:ln>
          <a:extLst>
            <a:ext uri="{91240B29-F687-4F45-9708-019B960494DF}">
              <a14:hiddenLine xmlns:a14="http://schemas.microsoft.com/office/drawing/2010/main" w="0">
                <a:solidFill>
                  <a:srgbClr val="000000"/>
                </a:solidFill>
                <a:round/>
              </a14:hiddenLine>
            </a:ext>
          </a:extLst>
        </p:spPr>
        <p:txBody>
          <a:bodyPr/>
          <a:lstStyle/>
          <a:p>
            <a:endParaRPr lang="en-US"/>
          </a:p>
        </p:txBody>
      </p:sp>
      <p:sp>
        <p:nvSpPr>
          <p:cNvPr id="21507" name="矩形 9219"/>
          <p:cNvSpPr>
            <a:spLocks noChangeArrowheads="1"/>
          </p:cNvSpPr>
          <p:nvPr/>
        </p:nvSpPr>
        <p:spPr bwMode="auto">
          <a:xfrm>
            <a:off x="1674813" y="1160463"/>
            <a:ext cx="1081087"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ctr" eaLnBrk="1" hangingPunct="1">
              <a:spcBef>
                <a:spcPct val="0"/>
              </a:spcBef>
              <a:buFontTx/>
              <a:buNone/>
            </a:pPr>
            <a:r>
              <a:rPr lang="zh-CN" altLang="en-US" sz="3600" b="1">
                <a:solidFill>
                  <a:srgbClr val="0000FF"/>
                </a:solidFill>
                <a:latin typeface="方正粗宋简体" charset="0"/>
                <a:ea typeface="方正粗宋简体" charset="0"/>
                <a:sym typeface="方正粗宋简体" charset="0"/>
              </a:rPr>
              <a:t>第</a:t>
            </a:r>
            <a:endParaRPr lang="en-US" altLang="zh-CN" sz="3600" b="1">
              <a:solidFill>
                <a:srgbClr val="0000FF"/>
              </a:solidFill>
              <a:latin typeface="方正粗宋简体" charset="0"/>
              <a:ea typeface="方正粗宋简体" charset="0"/>
              <a:sym typeface="方正粗宋简体" charset="0"/>
            </a:endParaRPr>
          </a:p>
          <a:p>
            <a:pPr algn="ctr" eaLnBrk="1" hangingPunct="1">
              <a:spcBef>
                <a:spcPct val="0"/>
              </a:spcBef>
              <a:buFontTx/>
              <a:buNone/>
            </a:pPr>
            <a:r>
              <a:rPr lang="en-US" altLang="zh-CN" sz="3600" b="1">
                <a:solidFill>
                  <a:srgbClr val="0000FF"/>
                </a:solidFill>
                <a:latin typeface="方正粗宋简体" charset="0"/>
                <a:ea typeface="方正粗宋简体" charset="0"/>
                <a:sym typeface="方正粗宋简体" charset="0"/>
              </a:rPr>
              <a:t>7</a:t>
            </a:r>
            <a:endParaRPr lang="en-US" altLang="zh-CN" sz="3600" b="1">
              <a:solidFill>
                <a:srgbClr val="0000FF"/>
              </a:solidFill>
              <a:latin typeface="方正粗宋简体" charset="0"/>
              <a:ea typeface="方正粗宋简体" charset="0"/>
              <a:sym typeface="方正粗宋简体" charset="0"/>
            </a:endParaRPr>
          </a:p>
          <a:p>
            <a:pPr algn="ctr" eaLnBrk="1" hangingPunct="1">
              <a:spcBef>
                <a:spcPct val="0"/>
              </a:spcBef>
              <a:buFontTx/>
              <a:buNone/>
            </a:pPr>
            <a:r>
              <a:rPr lang="zh-CN" altLang="en-US" sz="3600" b="1">
                <a:solidFill>
                  <a:srgbClr val="0000FF"/>
                </a:solidFill>
                <a:latin typeface="方正粗宋简体" charset="0"/>
                <a:ea typeface="方正粗宋简体" charset="0"/>
                <a:sym typeface="方正粗宋简体" charset="0"/>
              </a:rPr>
              <a:t>章</a:t>
            </a:r>
            <a:endParaRPr lang="zh-CN" altLang="en-US" sz="3600" b="1">
              <a:solidFill>
                <a:srgbClr val="0000FF"/>
              </a:solidFill>
              <a:latin typeface="方正粗宋简体" charset="0"/>
              <a:ea typeface="方正粗宋简体" charset="0"/>
              <a:sym typeface="方正粗宋简体" charset="0"/>
            </a:endParaRPr>
          </a:p>
        </p:txBody>
      </p:sp>
      <p:sp>
        <p:nvSpPr>
          <p:cNvPr id="39939" name="任意多边形 9228"/>
          <p:cNvSpPr>
            <a:spLocks noChangeArrowheads="1"/>
          </p:cNvSpPr>
          <p:nvPr/>
        </p:nvSpPr>
        <p:spPr bwMode="auto">
          <a:xfrm rot="6405277">
            <a:off x="-395288" y="1414463"/>
            <a:ext cx="4579937" cy="4529138"/>
          </a:xfrm>
          <a:custGeom>
            <a:avLst/>
            <a:gdLst>
              <a:gd name="T0" fmla="*/ 323 w 21600"/>
              <a:gd name="T1" fmla="*/ 10641 h 21600"/>
              <a:gd name="T2" fmla="*/ 10800 w 21600"/>
              <a:gd name="T3" fmla="*/ 322 h 21600"/>
              <a:gd name="T4" fmla="*/ 21277 w 21600"/>
              <a:gd name="T5" fmla="*/ 10640 h 21600"/>
              <a:gd name="T6" fmla="*/ 21598 w 21600"/>
              <a:gd name="T7" fmla="*/ 10636 h 21600"/>
              <a:gd name="T8" fmla="*/ 10798 w 21600"/>
              <a:gd name="T9" fmla="*/ -164 h 21600"/>
              <a:gd name="T10" fmla="*/ -1 w 21600"/>
              <a:gd name="T11" fmla="*/ 10472 h 21600"/>
            </a:gdLst>
            <a:ahLst/>
            <a:cxnLst>
              <a:cxn ang="0">
                <a:pos x="T0" y="T1"/>
              </a:cxn>
              <a:cxn ang="0">
                <a:pos x="T2" y="T3"/>
              </a:cxn>
              <a:cxn ang="0">
                <a:pos x="T4" y="T5"/>
              </a:cxn>
              <a:cxn ang="0">
                <a:pos x="T6" y="T7"/>
              </a:cxn>
              <a:cxn ang="0">
                <a:pos x="T8" y="T9"/>
              </a:cxn>
              <a:cxn ang="0">
                <a:pos x="T10" y="T11"/>
              </a:cxn>
            </a:cxnLst>
            <a:rect l="0" t="0" r="r" b="b"/>
            <a:pathLst>
              <a:path w="21600" h="21600">
                <a:moveTo>
                  <a:pt x="323" y="10641"/>
                </a:moveTo>
                <a:cubicBezTo>
                  <a:pt x="409" y="4927"/>
                  <a:pt x="5067" y="322"/>
                  <a:pt x="10800" y="322"/>
                </a:cubicBezTo>
                <a:cubicBezTo>
                  <a:pt x="16534" y="322"/>
                  <a:pt x="21192" y="4927"/>
                  <a:pt x="21277" y="10640"/>
                </a:cubicBezTo>
                <a:lnTo>
                  <a:pt x="21598" y="10636"/>
                </a:lnTo>
                <a:cubicBezTo>
                  <a:pt x="21509" y="4583"/>
                  <a:pt x="16708" y="-164"/>
                  <a:pt x="10798" y="-164"/>
                </a:cubicBezTo>
                <a:cubicBezTo>
                  <a:pt x="4888" y="-164"/>
                  <a:pt x="87" y="4583"/>
                  <a:pt x="-1" y="10472"/>
                </a:cubicBezTo>
                <a:close/>
              </a:path>
            </a:pathLst>
          </a:custGeom>
          <a:gradFill rotWithShape="1">
            <a:gsLst>
              <a:gs pos="0">
                <a:srgbClr val="C5C5C5"/>
              </a:gs>
              <a:gs pos="50000">
                <a:schemeClr val="bg2"/>
              </a:gs>
              <a:gs pos="100000">
                <a:srgbClr val="C5C5C5"/>
              </a:gs>
            </a:gsLst>
            <a:lin ang="0" scaled="1"/>
          </a:gradFill>
          <a:ln>
            <a:noFill/>
          </a:ln>
        </p:spPr>
        <p:txBody>
          <a:bodyPr/>
          <a:lstStyle>
            <a:lvl1pPr>
              <a:defRPr sz="1200">
                <a:solidFill>
                  <a:schemeClr val="tx1"/>
                </a:solidFill>
                <a:latin typeface="Arial" panose="020B0604020202020204" pitchFamily="34" charset="0"/>
                <a:ea typeface="SimSun" panose="02010600030101010101" pitchFamily="2" charset="-122"/>
              </a:defRPr>
            </a:lvl1pPr>
            <a:lvl2pPr>
              <a:defRPr sz="1200">
                <a:solidFill>
                  <a:schemeClr val="tx1"/>
                </a:solidFill>
                <a:latin typeface="Arial" panose="020B0604020202020204" pitchFamily="34" charset="0"/>
                <a:ea typeface="SimSun" panose="02010600030101010101" pitchFamily="2" charset="-122"/>
              </a:defRPr>
            </a:lvl2pPr>
            <a:lvl3pPr>
              <a:defRPr sz="1200">
                <a:solidFill>
                  <a:schemeClr val="tx1"/>
                </a:solidFill>
                <a:latin typeface="Arial" panose="020B0604020202020204" pitchFamily="34" charset="0"/>
                <a:ea typeface="SimSun" panose="02010600030101010101" pitchFamily="2" charset="-122"/>
              </a:defRPr>
            </a:lvl3pPr>
            <a:lvl4pPr>
              <a:defRPr sz="1200">
                <a:solidFill>
                  <a:schemeClr val="tx1"/>
                </a:solidFill>
                <a:latin typeface="Arial" panose="020B0604020202020204" pitchFamily="34" charset="0"/>
                <a:ea typeface="SimSun" panose="02010600030101010101" pitchFamily="2" charset="-122"/>
              </a:defRPr>
            </a:lvl4pPr>
            <a:lvl5pPr>
              <a:defRPr sz="1200">
                <a:solidFill>
                  <a:schemeClr val="tx1"/>
                </a:solidFill>
                <a:latin typeface="Arial" panose="020B0604020202020204" pitchFamily="34" charset="0"/>
                <a:ea typeface="SimSun" panose="02010600030101010101" pitchFamily="2" charset="-122"/>
              </a:defRPr>
            </a:lvl5pPr>
            <a:lvl6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6pPr>
            <a:lvl7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7pPr>
            <a:lvl8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8pPr>
            <a:lvl9pPr fontAlgn="base">
              <a:spcBef>
                <a:spcPct val="0"/>
              </a:spcBef>
              <a:spcAft>
                <a:spcPct val="0"/>
              </a:spcAft>
              <a:buFont typeface="Arial" panose="020B0604020202020204" pitchFamily="34" charset="0"/>
              <a:defRPr sz="1200">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defRPr/>
            </a:pPr>
            <a:endParaRPr lang="zh-CN" altLang="en-US"/>
          </a:p>
        </p:txBody>
      </p:sp>
      <p:sp>
        <p:nvSpPr>
          <p:cNvPr id="21509" name="圆角矩形 9230"/>
          <p:cNvSpPr>
            <a:spLocks noChangeArrowheads="1"/>
          </p:cNvSpPr>
          <p:nvPr/>
        </p:nvSpPr>
        <p:spPr bwMode="auto">
          <a:xfrm>
            <a:off x="4356100" y="2984500"/>
            <a:ext cx="2808288" cy="509588"/>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endParaRPr lang="zh-CN" altLang="en-US" sz="16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sp>
        <p:nvSpPr>
          <p:cNvPr id="21510" name="圆角矩形 9232"/>
          <p:cNvSpPr>
            <a:spLocks noChangeArrowheads="1"/>
          </p:cNvSpPr>
          <p:nvPr/>
        </p:nvSpPr>
        <p:spPr bwMode="auto">
          <a:xfrm>
            <a:off x="4324350" y="4079875"/>
            <a:ext cx="3343275" cy="492125"/>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600" b="1">
                <a:solidFill>
                  <a:srgbClr val="000000"/>
                </a:solidFill>
                <a:latin typeface="Times New Roman" panose="02020603050405020304" pitchFamily="18" charset="0"/>
                <a:ea typeface="楷体_GB2312" pitchFamily="49" charset="-122"/>
                <a:cs typeface="Times New Roman" panose="02020603050405020304" pitchFamily="18" charset="0"/>
              </a:rPr>
              <a:t> 7.3 </a:t>
            </a:r>
            <a:r>
              <a:rPr lang="zh-CN" altLang="zh-CN" sz="1800">
                <a:latin typeface="Times New Roman" panose="02020603050405020304" pitchFamily="18" charset="0"/>
                <a:ea typeface="楷体_GB2312" pitchFamily="49" charset="-122"/>
                <a:cs typeface="Times New Roman" panose="02020603050405020304" pitchFamily="18" charset="0"/>
              </a:rPr>
              <a:t>仿真环境实现</a:t>
            </a:r>
            <a:r>
              <a:rPr lang="en-US" altLang="zh-CN" sz="1800">
                <a:latin typeface="Times New Roman" panose="02020603050405020304" pitchFamily="18" charset="0"/>
                <a:ea typeface="楷体_GB2312" pitchFamily="49" charset="-122"/>
                <a:cs typeface="Times New Roman" panose="02020603050405020304" pitchFamily="18" charset="0"/>
              </a:rPr>
              <a:t>SLAM</a:t>
            </a:r>
            <a:r>
              <a:rPr lang="zh-CN" altLang="zh-CN" sz="1800">
                <a:latin typeface="Times New Roman" panose="02020603050405020304" pitchFamily="18" charset="0"/>
                <a:ea typeface="楷体_GB2312" pitchFamily="49" charset="-122"/>
                <a:cs typeface="Times New Roman" panose="02020603050405020304" pitchFamily="18" charset="0"/>
              </a:rPr>
              <a:t>建图</a:t>
            </a:r>
            <a:endParaRPr lang="zh-CN" altLang="en-US" sz="16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sp>
        <p:nvSpPr>
          <p:cNvPr id="21511" name="圆角矩形 9234"/>
          <p:cNvSpPr>
            <a:spLocks noChangeArrowheads="1"/>
          </p:cNvSpPr>
          <p:nvPr/>
        </p:nvSpPr>
        <p:spPr bwMode="auto">
          <a:xfrm>
            <a:off x="3921125" y="1916113"/>
            <a:ext cx="2163763" cy="482600"/>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600" b="1">
                <a:solidFill>
                  <a:schemeClr val="tx2"/>
                </a:solidFill>
                <a:latin typeface="Times New Roman" panose="02020603050405020304" pitchFamily="18" charset="0"/>
                <a:ea typeface="楷体_GB2312" pitchFamily="49" charset="-122"/>
                <a:cs typeface="Times New Roman" panose="02020603050405020304" pitchFamily="18" charset="0"/>
              </a:rPr>
              <a:t>  </a:t>
            </a:r>
            <a:r>
              <a:rPr lang="zh-CN" altLang="en-US" sz="1600" b="1">
                <a:solidFill>
                  <a:schemeClr val="tx2"/>
                </a:solidFill>
                <a:latin typeface="Times New Roman" panose="02020603050405020304" pitchFamily="18" charset="0"/>
                <a:ea typeface="楷体_GB2312" pitchFamily="49" charset="-122"/>
                <a:cs typeface="Times New Roman" panose="02020603050405020304" pitchFamily="18" charset="0"/>
              </a:rPr>
              <a:t> </a:t>
            </a:r>
            <a:endParaRPr lang="zh-CN" altLang="en-US" sz="16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grpSp>
        <p:nvGrpSpPr>
          <p:cNvPr id="21512" name="组合 9235"/>
          <p:cNvGrpSpPr/>
          <p:nvPr/>
        </p:nvGrpSpPr>
        <p:grpSpPr bwMode="auto">
          <a:xfrm>
            <a:off x="3417888" y="1987550"/>
            <a:ext cx="361950" cy="361950"/>
            <a:chOff x="2078" y="1680"/>
            <a:chExt cx="1615" cy="1615"/>
          </a:xfrm>
        </p:grpSpPr>
        <p:sp>
          <p:nvSpPr>
            <p:cNvPr id="21532" name="椭圆 9236"/>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600" b="1">
                <a:latin typeface="Times New Roman" panose="02020603050405020304" pitchFamily="18" charset="0"/>
                <a:cs typeface="Times New Roman" panose="02020603050405020304" pitchFamily="18" charset="0"/>
              </a:endParaRPr>
            </a:p>
          </p:txBody>
        </p:sp>
        <p:sp>
          <p:nvSpPr>
            <p:cNvPr id="21533" name="椭圆 9237"/>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600" b="1">
                <a:latin typeface="Times New Roman" panose="02020603050405020304" pitchFamily="18" charset="0"/>
                <a:cs typeface="Times New Roman" panose="02020603050405020304" pitchFamily="18" charset="0"/>
              </a:endParaRPr>
            </a:p>
          </p:txBody>
        </p:sp>
        <p:sp>
          <p:nvSpPr>
            <p:cNvPr id="39946" name="椭圆 9238"/>
            <p:cNvSpPr>
              <a:spLocks noChangeArrowheads="1"/>
            </p:cNvSpPr>
            <p:nvPr/>
          </p:nvSpPr>
          <p:spPr bwMode="auto">
            <a:xfrm>
              <a:off x="2255" y="1857"/>
              <a:ext cx="1261"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pPr>
              <a:endParaRPr lang="zh-CN" altLang="en-US" sz="1600" b="1">
                <a:latin typeface="Times New Roman" panose="02020603050405020304" pitchFamily="18" charset="0"/>
                <a:cs typeface="Times New Roman" panose="02020603050405020304" pitchFamily="18" charset="0"/>
              </a:endParaRPr>
            </a:p>
          </p:txBody>
        </p:sp>
        <p:sp>
          <p:nvSpPr>
            <p:cNvPr id="21535" name="椭圆 9239"/>
            <p:cNvSpPr>
              <a:spLocks noChangeArrowheads="1"/>
            </p:cNvSpPr>
            <p:nvPr/>
          </p:nvSpPr>
          <p:spPr bwMode="auto">
            <a:xfrm>
              <a:off x="2254" y="1856"/>
              <a:ext cx="1262" cy="1264"/>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600" b="1">
                <a:latin typeface="Times New Roman" panose="02020603050405020304" pitchFamily="18" charset="0"/>
                <a:cs typeface="Times New Roman" panose="02020603050405020304" pitchFamily="18" charset="0"/>
              </a:endParaRPr>
            </a:p>
          </p:txBody>
        </p:sp>
        <p:sp>
          <p:nvSpPr>
            <p:cNvPr id="39948" name="椭圆 9240"/>
            <p:cNvSpPr>
              <a:spLocks noChangeArrowheads="1"/>
            </p:cNvSpPr>
            <p:nvPr/>
          </p:nvSpPr>
          <p:spPr bwMode="auto">
            <a:xfrm>
              <a:off x="2340" y="1942"/>
              <a:ext cx="1091"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pPr>
              <a:endParaRPr lang="zh-CN" altLang="en-US" sz="1600" b="1">
                <a:latin typeface="Times New Roman" panose="02020603050405020304" pitchFamily="18" charset="0"/>
                <a:cs typeface="Times New Roman" panose="02020603050405020304" pitchFamily="18" charset="0"/>
              </a:endParaRPr>
            </a:p>
          </p:txBody>
        </p:sp>
        <p:sp>
          <p:nvSpPr>
            <p:cNvPr id="21537" name="椭圆 9241"/>
            <p:cNvSpPr>
              <a:spLocks noChangeArrowheads="1"/>
            </p:cNvSpPr>
            <p:nvPr/>
          </p:nvSpPr>
          <p:spPr bwMode="auto">
            <a:xfrm>
              <a:off x="2337" y="1939"/>
              <a:ext cx="1096" cy="1098"/>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600" b="1">
                <a:latin typeface="Times New Roman" panose="02020603050405020304" pitchFamily="18" charset="0"/>
                <a:cs typeface="Times New Roman" panose="02020603050405020304" pitchFamily="18" charset="0"/>
              </a:endParaRPr>
            </a:p>
          </p:txBody>
        </p:sp>
      </p:grpSp>
      <p:grpSp>
        <p:nvGrpSpPr>
          <p:cNvPr id="21513" name="组合 9249"/>
          <p:cNvGrpSpPr/>
          <p:nvPr/>
        </p:nvGrpSpPr>
        <p:grpSpPr bwMode="auto">
          <a:xfrm>
            <a:off x="3849688" y="3067050"/>
            <a:ext cx="361950" cy="361950"/>
            <a:chOff x="2078" y="1680"/>
            <a:chExt cx="1615" cy="1615"/>
          </a:xfrm>
        </p:grpSpPr>
        <p:sp>
          <p:nvSpPr>
            <p:cNvPr id="21526" name="椭圆 9250"/>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600" b="1">
                <a:latin typeface="Times New Roman" panose="02020603050405020304" pitchFamily="18" charset="0"/>
                <a:cs typeface="Times New Roman" panose="02020603050405020304" pitchFamily="18" charset="0"/>
              </a:endParaRPr>
            </a:p>
          </p:txBody>
        </p:sp>
        <p:sp>
          <p:nvSpPr>
            <p:cNvPr id="21527" name="椭圆 9251"/>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600" b="1">
                <a:latin typeface="Times New Roman" panose="02020603050405020304" pitchFamily="18" charset="0"/>
                <a:cs typeface="Times New Roman" panose="02020603050405020304" pitchFamily="18" charset="0"/>
              </a:endParaRPr>
            </a:p>
          </p:txBody>
        </p:sp>
        <p:sp>
          <p:nvSpPr>
            <p:cNvPr id="39953" name="椭圆 9252"/>
            <p:cNvSpPr>
              <a:spLocks noChangeArrowheads="1"/>
            </p:cNvSpPr>
            <p:nvPr/>
          </p:nvSpPr>
          <p:spPr bwMode="auto">
            <a:xfrm>
              <a:off x="2255" y="1857"/>
              <a:ext cx="1261"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pPr>
              <a:endParaRPr lang="zh-CN" altLang="en-US" sz="1600" b="1">
                <a:latin typeface="Times New Roman" panose="02020603050405020304" pitchFamily="18" charset="0"/>
                <a:cs typeface="Times New Roman" panose="02020603050405020304" pitchFamily="18" charset="0"/>
              </a:endParaRPr>
            </a:p>
          </p:txBody>
        </p:sp>
        <p:sp>
          <p:nvSpPr>
            <p:cNvPr id="21529" name="椭圆 9253"/>
            <p:cNvSpPr>
              <a:spLocks noChangeArrowheads="1"/>
            </p:cNvSpPr>
            <p:nvPr/>
          </p:nvSpPr>
          <p:spPr bwMode="auto">
            <a:xfrm>
              <a:off x="2254" y="1856"/>
              <a:ext cx="1262" cy="1264"/>
            </a:xfrm>
            <a:prstGeom prst="ellipse">
              <a:avLst/>
            </a:prstGeom>
            <a:gradFill rotWithShape="1">
              <a:gsLst>
                <a:gs pos="0">
                  <a:srgbClr val="21B3E1"/>
                </a:gs>
                <a:gs pos="100000">
                  <a:srgbClr val="0F5368"/>
                </a:gs>
              </a:gsLst>
              <a:lin ang="54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600" b="1">
                <a:latin typeface="Times New Roman" panose="02020603050405020304" pitchFamily="18" charset="0"/>
                <a:cs typeface="Times New Roman" panose="02020603050405020304" pitchFamily="18" charset="0"/>
              </a:endParaRPr>
            </a:p>
          </p:txBody>
        </p:sp>
        <p:sp>
          <p:nvSpPr>
            <p:cNvPr id="39955" name="椭圆 9254"/>
            <p:cNvSpPr>
              <a:spLocks noChangeArrowheads="1"/>
            </p:cNvSpPr>
            <p:nvPr/>
          </p:nvSpPr>
          <p:spPr bwMode="auto">
            <a:xfrm>
              <a:off x="2340" y="1942"/>
              <a:ext cx="1091"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pPr>
              <a:endParaRPr lang="zh-CN" altLang="en-US" sz="1600" b="1">
                <a:latin typeface="Times New Roman" panose="02020603050405020304" pitchFamily="18" charset="0"/>
                <a:cs typeface="Times New Roman" panose="02020603050405020304" pitchFamily="18" charset="0"/>
              </a:endParaRPr>
            </a:p>
          </p:txBody>
        </p:sp>
        <p:sp>
          <p:nvSpPr>
            <p:cNvPr id="21531" name="椭圆 9255"/>
            <p:cNvSpPr>
              <a:spLocks noChangeArrowheads="1"/>
            </p:cNvSpPr>
            <p:nvPr/>
          </p:nvSpPr>
          <p:spPr bwMode="auto">
            <a:xfrm>
              <a:off x="2337" y="1939"/>
              <a:ext cx="1096" cy="1098"/>
            </a:xfrm>
            <a:prstGeom prst="ellipse">
              <a:avLst/>
            </a:prstGeom>
            <a:gradFill rotWithShape="1">
              <a:gsLst>
                <a:gs pos="0">
                  <a:srgbClr val="21B3E1"/>
                </a:gs>
                <a:gs pos="100000">
                  <a:srgbClr val="10576D"/>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600" b="1">
                <a:latin typeface="Times New Roman" panose="02020603050405020304" pitchFamily="18" charset="0"/>
                <a:cs typeface="Times New Roman" panose="02020603050405020304" pitchFamily="18" charset="0"/>
              </a:endParaRPr>
            </a:p>
          </p:txBody>
        </p:sp>
      </p:grpSp>
      <p:grpSp>
        <p:nvGrpSpPr>
          <p:cNvPr id="21514" name="组合 9263"/>
          <p:cNvGrpSpPr/>
          <p:nvPr/>
        </p:nvGrpSpPr>
        <p:grpSpPr bwMode="auto">
          <a:xfrm>
            <a:off x="3851275" y="4149725"/>
            <a:ext cx="338138" cy="361950"/>
            <a:chOff x="2078" y="1680"/>
            <a:chExt cx="1615" cy="1615"/>
          </a:xfrm>
        </p:grpSpPr>
        <p:sp>
          <p:nvSpPr>
            <p:cNvPr id="21520" name="椭圆 9264"/>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600" b="1">
                <a:latin typeface="Times New Roman" panose="02020603050405020304" pitchFamily="18" charset="0"/>
                <a:cs typeface="Times New Roman" panose="02020603050405020304" pitchFamily="18" charset="0"/>
              </a:endParaRPr>
            </a:p>
          </p:txBody>
        </p:sp>
        <p:sp>
          <p:nvSpPr>
            <p:cNvPr id="21521" name="椭圆 9265"/>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600" b="1">
                <a:latin typeface="Times New Roman" panose="02020603050405020304" pitchFamily="18" charset="0"/>
                <a:cs typeface="Times New Roman" panose="02020603050405020304" pitchFamily="18" charset="0"/>
              </a:endParaRPr>
            </a:p>
          </p:txBody>
        </p:sp>
        <p:sp>
          <p:nvSpPr>
            <p:cNvPr id="39960" name="椭圆 9266"/>
            <p:cNvSpPr>
              <a:spLocks noChangeArrowheads="1"/>
            </p:cNvSpPr>
            <p:nvPr/>
          </p:nvSpPr>
          <p:spPr bwMode="auto">
            <a:xfrm>
              <a:off x="2252" y="1857"/>
              <a:ext cx="1266" cy="1261"/>
            </a:xfrm>
            <a:prstGeom prst="ellipse">
              <a:avLst/>
            </a:prstGeom>
            <a:gradFill rotWithShape="1">
              <a:gsLst>
                <a:gs pos="0">
                  <a:srgbClr val="FFFFFF"/>
                </a:gs>
                <a:gs pos="50000">
                  <a:schemeClr val="hlink"/>
                </a:gs>
                <a:gs pos="100000">
                  <a:srgbClr val="FFFFFF"/>
                </a:gs>
              </a:gsLst>
              <a:lin ang="2700000" scaled="1"/>
            </a:gradFill>
            <a:ln>
              <a:noFill/>
            </a:ln>
          </p:spPr>
          <p:txBody>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pPr>
              <a:endParaRPr lang="zh-CN" altLang="en-US" sz="1600" b="1">
                <a:latin typeface="Times New Roman" panose="02020603050405020304" pitchFamily="18" charset="0"/>
                <a:cs typeface="Times New Roman" panose="02020603050405020304" pitchFamily="18" charset="0"/>
              </a:endParaRPr>
            </a:p>
          </p:txBody>
        </p:sp>
        <p:sp>
          <p:nvSpPr>
            <p:cNvPr id="21523" name="椭圆 9267"/>
            <p:cNvSpPr>
              <a:spLocks noChangeArrowheads="1"/>
            </p:cNvSpPr>
            <p:nvPr/>
          </p:nvSpPr>
          <p:spPr bwMode="auto">
            <a:xfrm>
              <a:off x="2254" y="1856"/>
              <a:ext cx="1262" cy="1264"/>
            </a:xfrm>
            <a:prstGeom prst="ellipse">
              <a:avLst/>
            </a:prstGeom>
            <a:gradFill rotWithShape="1">
              <a:gsLst>
                <a:gs pos="0">
                  <a:srgbClr val="000000"/>
                </a:gs>
                <a:gs pos="100000">
                  <a:srgbClr val="E35E23"/>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600" b="1">
                <a:latin typeface="Times New Roman" panose="02020603050405020304" pitchFamily="18" charset="0"/>
                <a:cs typeface="Times New Roman" panose="02020603050405020304" pitchFamily="18" charset="0"/>
              </a:endParaRPr>
            </a:p>
          </p:txBody>
        </p:sp>
        <p:sp>
          <p:nvSpPr>
            <p:cNvPr id="39962" name="椭圆 9268"/>
            <p:cNvSpPr>
              <a:spLocks noChangeArrowheads="1"/>
            </p:cNvSpPr>
            <p:nvPr/>
          </p:nvSpPr>
          <p:spPr bwMode="auto">
            <a:xfrm>
              <a:off x="2336" y="1942"/>
              <a:ext cx="1099" cy="1098"/>
            </a:xfrm>
            <a:prstGeom prst="ellipse">
              <a:avLst/>
            </a:prstGeom>
            <a:gradFill rotWithShape="1">
              <a:gsLst>
                <a:gs pos="0">
                  <a:srgbClr val="005353"/>
                </a:gs>
                <a:gs pos="50000">
                  <a:schemeClr val="hlink"/>
                </a:gs>
                <a:gs pos="100000">
                  <a:srgbClr val="005353"/>
                </a:gs>
              </a:gsLst>
              <a:lin ang="18900000" scaled="1"/>
            </a:gradFill>
            <a:ln>
              <a:noFill/>
            </a:ln>
          </p:spPr>
          <p:txBody>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eaLnBrk="1" hangingPunct="1">
                <a:buFont typeface="Arial" panose="020B0604020202020204" pitchFamily="34" charset="0"/>
                <a:buNone/>
              </a:pPr>
              <a:endParaRPr lang="zh-CN" altLang="en-US" sz="1600" b="1">
                <a:latin typeface="Times New Roman" panose="02020603050405020304" pitchFamily="18" charset="0"/>
                <a:cs typeface="Times New Roman" panose="02020603050405020304" pitchFamily="18" charset="0"/>
              </a:endParaRPr>
            </a:p>
          </p:txBody>
        </p:sp>
        <p:sp>
          <p:nvSpPr>
            <p:cNvPr id="21525" name="椭圆 9269"/>
            <p:cNvSpPr>
              <a:spLocks noChangeArrowheads="1"/>
            </p:cNvSpPr>
            <p:nvPr/>
          </p:nvSpPr>
          <p:spPr bwMode="auto">
            <a:xfrm>
              <a:off x="2337" y="1939"/>
              <a:ext cx="1096" cy="1098"/>
            </a:xfrm>
            <a:prstGeom prst="ellipse">
              <a:avLst/>
            </a:prstGeom>
            <a:gradFill rotWithShape="1">
              <a:gsLst>
                <a:gs pos="0">
                  <a:srgbClr val="E35E23"/>
                </a:gs>
                <a:gs pos="100000">
                  <a:srgbClr val="6E2E11"/>
                </a:gs>
              </a:gsLst>
              <a:lin ang="2700000" scaled="1"/>
            </a:gradFill>
            <a:ln>
              <a:noFill/>
            </a:ln>
            <a:extLst>
              <a:ext uri="{91240B29-F687-4F45-9708-019B960494DF}">
                <a14:hiddenLine xmlns:a14="http://schemas.microsoft.com/office/drawing/2010/main" w="38100">
                  <a:solidFill>
                    <a:srgbClr val="000000"/>
                  </a:solidFill>
                  <a:round/>
                </a14:hiddenLine>
              </a:ext>
            </a:extLst>
          </p:spPr>
          <p:txBody>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endParaRPr lang="zh-CN" altLang="en-US" sz="1600" b="1">
                <a:latin typeface="Times New Roman" panose="02020603050405020304" pitchFamily="18" charset="0"/>
                <a:cs typeface="Times New Roman" panose="02020603050405020304" pitchFamily="18" charset="0"/>
              </a:endParaRPr>
            </a:p>
          </p:txBody>
        </p:sp>
      </p:grpSp>
      <p:sp>
        <p:nvSpPr>
          <p:cNvPr id="21515" name="矩形 9283"/>
          <p:cNvSpPr>
            <a:spLocks noChangeArrowheads="1"/>
          </p:cNvSpPr>
          <p:nvPr/>
        </p:nvSpPr>
        <p:spPr bwMode="auto">
          <a:xfrm>
            <a:off x="1476375" y="266700"/>
            <a:ext cx="6624638"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r>
              <a:rPr lang="zh-CN" altLang="zh-CN" sz="2800" b="1">
                <a:solidFill>
                  <a:srgbClr val="0000FF"/>
                </a:solidFill>
                <a:latin typeface="Times New Roman" panose="02020603050405020304" pitchFamily="18" charset="0"/>
                <a:cs typeface="Times New Roman" panose="02020603050405020304" pitchFamily="18" charset="0"/>
              </a:rPr>
              <a:t>第</a:t>
            </a:r>
            <a:r>
              <a:rPr lang="en-US" altLang="zh-CN" sz="2800" b="1">
                <a:solidFill>
                  <a:srgbClr val="0000FF"/>
                </a:solidFill>
                <a:latin typeface="Times New Roman" panose="02020603050405020304" pitchFamily="18" charset="0"/>
                <a:cs typeface="Times New Roman" panose="02020603050405020304" pitchFamily="18" charset="0"/>
              </a:rPr>
              <a:t>7</a:t>
            </a:r>
            <a:r>
              <a:rPr lang="zh-CN" altLang="zh-CN" sz="2800" b="1">
                <a:solidFill>
                  <a:srgbClr val="0000FF"/>
                </a:solidFill>
                <a:latin typeface="Times New Roman" panose="02020603050405020304" pitchFamily="18" charset="0"/>
                <a:cs typeface="Times New Roman" panose="02020603050405020304" pitchFamily="18" charset="0"/>
              </a:rPr>
              <a:t>章</a:t>
            </a:r>
            <a:r>
              <a:rPr lang="en-US" altLang="zh-CN" sz="2800" b="1">
                <a:solidFill>
                  <a:srgbClr val="0000FF"/>
                </a:solidFill>
                <a:latin typeface="Times New Roman" panose="02020603050405020304" pitchFamily="18" charset="0"/>
                <a:cs typeface="Times New Roman" panose="02020603050405020304" pitchFamily="18" charset="0"/>
              </a:rPr>
              <a:t> ROS2</a:t>
            </a:r>
            <a:r>
              <a:rPr lang="zh-CN" altLang="zh-CN" sz="2800" b="1">
                <a:solidFill>
                  <a:srgbClr val="0000FF"/>
                </a:solidFill>
                <a:latin typeface="Times New Roman" panose="02020603050405020304" pitchFamily="18" charset="0"/>
                <a:cs typeface="Times New Roman" panose="02020603050405020304" pitchFamily="18" charset="0"/>
              </a:rPr>
              <a:t>中的</a:t>
            </a:r>
            <a:r>
              <a:rPr lang="en-US" altLang="zh-CN" sz="2800" b="1">
                <a:solidFill>
                  <a:srgbClr val="0000FF"/>
                </a:solidFill>
                <a:latin typeface="Times New Roman" panose="02020603050405020304" pitchFamily="18" charset="0"/>
                <a:cs typeface="Times New Roman" panose="02020603050405020304" pitchFamily="18" charset="0"/>
              </a:rPr>
              <a:t>SLAM</a:t>
            </a:r>
            <a:r>
              <a:rPr lang="zh-CN" altLang="zh-CN" sz="2800" b="1">
                <a:solidFill>
                  <a:srgbClr val="0000FF"/>
                </a:solidFill>
                <a:latin typeface="Times New Roman" panose="02020603050405020304" pitchFamily="18" charset="0"/>
                <a:cs typeface="Times New Roman" panose="02020603050405020304" pitchFamily="18" charset="0"/>
              </a:rPr>
              <a:t>环境建图</a:t>
            </a:r>
            <a:endParaRPr lang="zh-CN" altLang="en-US" sz="2800" b="1">
              <a:solidFill>
                <a:srgbClr val="0000FF"/>
              </a:solidFill>
              <a:latin typeface="Times New Roman" panose="02020603050405020304" pitchFamily="18" charset="0"/>
              <a:cs typeface="Times New Roman" panose="02020603050405020304" pitchFamily="18" charset="0"/>
            </a:endParaRPr>
          </a:p>
        </p:txBody>
      </p:sp>
      <p:sp>
        <p:nvSpPr>
          <p:cNvPr id="21516" name="矩形 9284"/>
          <p:cNvSpPr>
            <a:spLocks noChangeArrowheads="1"/>
          </p:cNvSpPr>
          <p:nvPr/>
        </p:nvSpPr>
        <p:spPr bwMode="auto">
          <a:xfrm>
            <a:off x="4521200" y="3059113"/>
            <a:ext cx="2473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r>
              <a:rPr lang="en-US" altLang="zh-CN" sz="1600" b="1">
                <a:solidFill>
                  <a:schemeClr val="tx2"/>
                </a:solidFill>
                <a:latin typeface="Times New Roman" panose="02020603050405020304" pitchFamily="18" charset="0"/>
                <a:ea typeface="楷体_GB2312" pitchFamily="49" charset="-122"/>
                <a:cs typeface="Times New Roman" panose="02020603050405020304" pitchFamily="18" charset="0"/>
              </a:rPr>
              <a:t>7.2 </a:t>
            </a:r>
            <a:r>
              <a:rPr lang="en-US" altLang="zh-CN" sz="1800">
                <a:latin typeface="Times New Roman" panose="02020603050405020304" pitchFamily="18" charset="0"/>
                <a:ea typeface="楷体_GB2312" pitchFamily="49" charset="-122"/>
                <a:cs typeface="Times New Roman" panose="02020603050405020304" pitchFamily="18" charset="0"/>
              </a:rPr>
              <a:t> SLAM Toolbox</a:t>
            </a:r>
            <a:r>
              <a:rPr lang="zh-CN" altLang="zh-CN" sz="1800">
                <a:latin typeface="Times New Roman" panose="02020603050405020304" pitchFamily="18" charset="0"/>
                <a:ea typeface="楷体_GB2312" pitchFamily="49" charset="-122"/>
                <a:cs typeface="Times New Roman" panose="02020603050405020304" pitchFamily="18" charset="0"/>
              </a:rPr>
              <a:t>简介</a:t>
            </a:r>
            <a:endParaRPr lang="zh-CN" altLang="en-US" sz="16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sp>
        <p:nvSpPr>
          <p:cNvPr id="21517" name="矩形 9284"/>
          <p:cNvSpPr>
            <a:spLocks noChangeArrowheads="1"/>
          </p:cNvSpPr>
          <p:nvPr/>
        </p:nvSpPr>
        <p:spPr bwMode="auto">
          <a:xfrm>
            <a:off x="4049713" y="1978025"/>
            <a:ext cx="1595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eaLnBrk="1" hangingPunct="1">
              <a:spcBef>
                <a:spcPct val="0"/>
              </a:spcBef>
              <a:buFontTx/>
              <a:buNone/>
            </a:pPr>
            <a:r>
              <a:rPr lang="en-US" altLang="zh-CN" sz="1600" b="1">
                <a:solidFill>
                  <a:schemeClr val="tx2"/>
                </a:solidFill>
                <a:latin typeface="Times New Roman" panose="02020603050405020304" pitchFamily="18" charset="0"/>
                <a:ea typeface="楷体_GB2312" pitchFamily="49" charset="-122"/>
                <a:cs typeface="Times New Roman" panose="02020603050405020304" pitchFamily="18" charset="0"/>
              </a:rPr>
              <a:t>7.1 </a:t>
            </a:r>
            <a:r>
              <a:rPr lang="en-US" altLang="zh-CN" sz="1800">
                <a:latin typeface="Times New Roman" panose="02020603050405020304" pitchFamily="18" charset="0"/>
                <a:ea typeface="楷体_GB2312" pitchFamily="49" charset="-122"/>
                <a:cs typeface="Times New Roman" panose="02020603050405020304" pitchFamily="18" charset="0"/>
              </a:rPr>
              <a:t>SLAM</a:t>
            </a:r>
            <a:r>
              <a:rPr lang="zh-CN" altLang="zh-CN" sz="1800">
                <a:latin typeface="Times New Roman" panose="02020603050405020304" pitchFamily="18" charset="0"/>
                <a:ea typeface="楷体_GB2312" pitchFamily="49" charset="-122"/>
                <a:cs typeface="Times New Roman" panose="02020603050405020304" pitchFamily="18" charset="0"/>
              </a:rPr>
              <a:t>原理</a:t>
            </a:r>
            <a:endParaRPr lang="zh-CN" altLang="en-US" sz="1600" b="1">
              <a:solidFill>
                <a:schemeClr val="tx2"/>
              </a:solidFill>
              <a:latin typeface="Times New Roman" panose="02020603050405020304" pitchFamily="18" charset="0"/>
              <a:ea typeface="楷体_GB2312" pitchFamily="49" charset="-122"/>
              <a:cs typeface="Times New Roman" panose="02020603050405020304" pitchFamily="18" charset="0"/>
            </a:endParaRPr>
          </a:p>
        </p:txBody>
      </p:sp>
      <p:pic>
        <p:nvPicPr>
          <p:cNvPr id="38" name="图片 37"/>
          <p:cNvPicPr>
            <a:picLocks noChangeAspect="1"/>
          </p:cNvPicPr>
          <p:nvPr/>
        </p:nvPicPr>
        <p:blipFill>
          <a:blip r:embed="rId1">
            <a:duotone>
              <a:prstClr val="black"/>
              <a:srgbClr val="00B050">
                <a:tint val="45000"/>
                <a:satMod val="400000"/>
              </a:srgbClr>
            </a:duotone>
          </a:blip>
          <a:stretch>
            <a:fillRect/>
          </a:stretch>
        </p:blipFill>
        <p:spPr>
          <a:xfrm>
            <a:off x="3275856" y="5151440"/>
            <a:ext cx="335309" cy="365792"/>
          </a:xfrm>
          <a:prstGeom prst="rect">
            <a:avLst/>
          </a:prstGeom>
        </p:spPr>
      </p:pic>
      <p:sp>
        <p:nvSpPr>
          <p:cNvPr id="21519" name="圆角矩形 9232"/>
          <p:cNvSpPr>
            <a:spLocks noChangeArrowheads="1"/>
          </p:cNvSpPr>
          <p:nvPr/>
        </p:nvSpPr>
        <p:spPr bwMode="auto">
          <a:xfrm>
            <a:off x="3765550" y="5157788"/>
            <a:ext cx="2030413" cy="427037"/>
          </a:xfrm>
          <a:prstGeom prst="roundRect">
            <a:avLst>
              <a:gd name="adj" fmla="val 50000"/>
            </a:avLst>
          </a:prstGeom>
          <a:noFill/>
          <a:ln w="28575">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a:solidFill>
                  <a:srgbClr val="000000"/>
                </a:solidFill>
                <a:latin typeface="Times New Roman" panose="02020603050405020304" pitchFamily="18" charset="0"/>
                <a:ea typeface="楷体_GB2312" pitchFamily="49" charset="-122"/>
                <a:cs typeface="Times New Roman" panose="02020603050405020304" pitchFamily="18" charset="0"/>
              </a:rPr>
              <a:t>7.4 </a:t>
            </a:r>
            <a:r>
              <a:rPr lang="zh-CN" altLang="zh-CN" sz="1800">
                <a:latin typeface="Times New Roman" panose="02020603050405020304" pitchFamily="18" charset="0"/>
                <a:ea typeface="楷体_GB2312" pitchFamily="49" charset="-122"/>
                <a:cs typeface="Times New Roman" panose="02020603050405020304" pitchFamily="18" charset="0"/>
              </a:rPr>
              <a:t>本章小结</a:t>
            </a:r>
            <a:endParaRPr lang="zh-CN" altLang="en-US" sz="1800">
              <a:solidFill>
                <a:schemeClr val="tx2"/>
              </a:solidFill>
              <a:latin typeface="Times New Roman" panose="02020603050405020304" pitchFamily="18" charset="0"/>
              <a:ea typeface="楷体_GB2312" pitchFamily="49" charset="-122"/>
              <a:cs typeface="Times New Roman" panose="02020603050405020304" pitchFamily="18" charset="0"/>
            </a:endParaRPr>
          </a:p>
        </p:txBody>
      </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7.1 SLAM</a:t>
            </a:r>
            <a:r>
              <a:rPr lang="zh-CN" altLang="zh-CN" sz="2800" b="1">
                <a:latin typeface="Times New Roman" panose="02020603050405020304" pitchFamily="18" charset="0"/>
                <a:cs typeface="Times New Roman" panose="02020603050405020304" pitchFamily="18" charset="0"/>
              </a:rPr>
              <a:t>原理</a:t>
            </a:r>
            <a:endParaRPr lang="zh-CN" altLang="zh-CN" sz="2800" b="1">
              <a:latin typeface="Times New Roman" panose="02020603050405020304" pitchFamily="18" charset="0"/>
              <a:cs typeface="Times New Roman" panose="02020603050405020304" pitchFamily="18" charset="0"/>
            </a:endParaRPr>
          </a:p>
        </p:txBody>
      </p:sp>
      <p:pic>
        <p:nvPicPr>
          <p:cNvPr id="22531"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35150" y="3008313"/>
            <a:ext cx="5545138"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文本框 3"/>
          <p:cNvSpPr txBox="1">
            <a:spLocks noChangeArrowheads="1"/>
          </p:cNvSpPr>
          <p:nvPr/>
        </p:nvSpPr>
        <p:spPr bwMode="auto">
          <a:xfrm>
            <a:off x="971550" y="1196975"/>
            <a:ext cx="7632700"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50000"/>
              </a:lnSpc>
              <a:spcBef>
                <a:spcPct val="0"/>
              </a:spcBef>
              <a:buFontTx/>
              <a:buNone/>
            </a:pPr>
            <a:r>
              <a:rPr lang="en-US" altLang="zh-CN" sz="1600">
                <a:latin typeface="Times New Roman" panose="02020603050405020304" pitchFamily="18" charset="0"/>
              </a:rPr>
              <a:t>        “SLAM”</a:t>
            </a:r>
            <a:r>
              <a:rPr lang="zh-CN" altLang="zh-CN" sz="1600">
                <a:latin typeface="Times New Roman" panose="02020603050405020304" pitchFamily="18" charset="0"/>
                <a:cs typeface="Times New Roman" panose="02020603050405020304" pitchFamily="18" charset="0"/>
              </a:rPr>
              <a:t>，英文全称是</a:t>
            </a:r>
            <a:r>
              <a:rPr lang="en-US" altLang="zh-CN" sz="1600">
                <a:latin typeface="Times New Roman" panose="02020603050405020304" pitchFamily="18" charset="0"/>
              </a:rPr>
              <a:t>“Simultaneous Localization And Mapping”</a:t>
            </a:r>
            <a:r>
              <a:rPr lang="zh-CN" altLang="zh-CN" sz="1600">
                <a:latin typeface="Times New Roman" panose="02020603050405020304" pitchFamily="18" charset="0"/>
                <a:cs typeface="Times New Roman" panose="02020603050405020304" pitchFamily="18" charset="0"/>
              </a:rPr>
              <a:t>，直译过来就是</a:t>
            </a:r>
            <a:r>
              <a:rPr lang="en-US" altLang="zh-CN" sz="1600">
                <a:latin typeface="Times New Roman" panose="02020603050405020304" pitchFamily="18" charset="0"/>
              </a:rPr>
              <a:t>“</a:t>
            </a:r>
            <a:r>
              <a:rPr lang="zh-CN" altLang="zh-CN" sz="1600">
                <a:latin typeface="Times New Roman" panose="02020603050405020304" pitchFamily="18" charset="0"/>
                <a:cs typeface="Times New Roman" panose="02020603050405020304" pitchFamily="18" charset="0"/>
              </a:rPr>
              <a:t>即时定位与地图构建</a:t>
            </a:r>
            <a:r>
              <a:rPr lang="en-US" altLang="zh-CN" sz="1600">
                <a:latin typeface="Times New Roman" panose="02020603050405020304" pitchFamily="18" charset="0"/>
              </a:rPr>
              <a:t>”</a:t>
            </a:r>
            <a:r>
              <a:rPr lang="zh-CN" altLang="zh-CN" sz="1600">
                <a:latin typeface="Times New Roman" panose="02020603050405020304" pitchFamily="18" charset="0"/>
                <a:cs typeface="Times New Roman" panose="02020603050405020304" pitchFamily="18" charset="0"/>
              </a:rPr>
              <a:t>。要理解</a:t>
            </a:r>
            <a:r>
              <a:rPr lang="en-US" altLang="zh-CN" sz="1600">
                <a:latin typeface="Times New Roman" panose="02020603050405020304" pitchFamily="18" charset="0"/>
              </a:rPr>
              <a:t>SLAM</a:t>
            </a:r>
            <a:r>
              <a:rPr lang="zh-CN" altLang="zh-CN" sz="1600">
                <a:latin typeface="Times New Roman" panose="02020603050405020304" pitchFamily="18" charset="0"/>
                <a:cs typeface="Times New Roman" panose="02020603050405020304" pitchFamily="18" charset="0"/>
              </a:rPr>
              <a:t>，先得理解激光雷达的数据特点，激光雷达的扫描数据可以理解为一个障碍物分布的切面图，如图所示，其反映的是在一个特定高度上，障碍物面向雷达的边缘形状和分布位置。</a:t>
            </a:r>
            <a:endParaRPr lang="zh-CN" altLang="en-US" sz="1600"/>
          </a:p>
        </p:txBody>
      </p:sp>
    </p:spTree>
  </p:cSld>
  <p:clrMapOvr>
    <a:masterClrMapping/>
  </p:clrMapOvr>
  <p:transition spd="slow"/>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7.1 SLAM</a:t>
            </a:r>
            <a:r>
              <a:rPr lang="zh-CN" altLang="zh-CN" sz="2800" b="1">
                <a:latin typeface="Times New Roman" panose="02020603050405020304" pitchFamily="18" charset="0"/>
                <a:cs typeface="Times New Roman" panose="02020603050405020304" pitchFamily="18" charset="0"/>
              </a:rPr>
              <a:t>原理</a:t>
            </a:r>
            <a:endParaRPr lang="zh-CN" altLang="zh-CN" sz="2800" b="1">
              <a:latin typeface="Times New Roman" panose="02020603050405020304" pitchFamily="18" charset="0"/>
              <a:cs typeface="Times New Roman" panose="02020603050405020304" pitchFamily="18" charset="0"/>
            </a:endParaRPr>
          </a:p>
        </p:txBody>
      </p:sp>
      <p:sp>
        <p:nvSpPr>
          <p:cNvPr id="23555" name="Text Box 14"/>
          <p:cNvSpPr txBox="1">
            <a:spLocks noChangeArrowheads="1"/>
          </p:cNvSpPr>
          <p:nvPr/>
        </p:nvSpPr>
        <p:spPr bwMode="auto">
          <a:xfrm>
            <a:off x="827088" y="1125538"/>
            <a:ext cx="7777162" cy="652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20000"/>
              </a:lnSpc>
              <a:buFontTx/>
              <a:buNone/>
            </a:pPr>
            <a:r>
              <a:rPr lang="en-US" altLang="zh-CN" sz="1600"/>
              <a:t>       </a:t>
            </a:r>
            <a:r>
              <a:rPr lang="zh-CN" altLang="zh-CN" sz="1600"/>
              <a:t>将三个位置的激光雷达扫描轮廓拼合在一起，就能得到一个相对更完整的平面地图，同时也得出</a:t>
            </a:r>
            <a:r>
              <a:rPr lang="en-US" altLang="zh-CN" sz="1600"/>
              <a:t>A</a:t>
            </a:r>
            <a:r>
              <a:rPr lang="zh-CN" altLang="zh-CN" sz="1600"/>
              <a:t>、</a:t>
            </a:r>
            <a:r>
              <a:rPr lang="en-US" altLang="zh-CN" sz="1600"/>
              <a:t>B</a:t>
            </a:r>
            <a:r>
              <a:rPr lang="zh-CN" altLang="zh-CN" sz="1600"/>
              <a:t>、</a:t>
            </a:r>
            <a:r>
              <a:rPr lang="en-US" altLang="zh-CN" sz="1600"/>
              <a:t>C</a:t>
            </a:r>
            <a:r>
              <a:rPr lang="zh-CN" altLang="zh-CN" sz="1600"/>
              <a:t>三个位置在这个地图中的位置，如图所示：</a:t>
            </a:r>
            <a:endParaRPr lang="zh-CN" altLang="zh-CN" sz="1600"/>
          </a:p>
        </p:txBody>
      </p:sp>
      <p:pic>
        <p:nvPicPr>
          <p:cNvPr id="23556" name="图片 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8175" y="2276475"/>
            <a:ext cx="5400675"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7.2 </a:t>
            </a:r>
            <a:r>
              <a:rPr lang="en-US" altLang="zh-CN" sz="2800" b="1">
                <a:latin typeface="Times New Roman" panose="02020603050405020304" pitchFamily="18" charset="0"/>
              </a:rPr>
              <a:t>SLAM Toolbox</a:t>
            </a:r>
            <a:r>
              <a:rPr lang="zh-CN" altLang="zh-CN" sz="2800" b="1">
                <a:latin typeface="Times New Roman" panose="02020603050405020304" pitchFamily="18" charset="0"/>
                <a:cs typeface="Times New Roman" panose="02020603050405020304" pitchFamily="18" charset="0"/>
              </a:rPr>
              <a:t>简介</a:t>
            </a:r>
            <a:endParaRPr lang="zh-CN" altLang="zh-CN" sz="2800" b="1">
              <a:latin typeface="Times New Roman" panose="02020603050405020304" pitchFamily="18" charset="0"/>
              <a:cs typeface="Times New Roman" panose="02020603050405020304" pitchFamily="18" charset="0"/>
            </a:endParaRPr>
          </a:p>
        </p:txBody>
      </p:sp>
      <p:sp>
        <p:nvSpPr>
          <p:cNvPr id="24579" name="Text Box 14"/>
          <p:cNvSpPr txBox="1">
            <a:spLocks noChangeArrowheads="1"/>
          </p:cNvSpPr>
          <p:nvPr/>
        </p:nvSpPr>
        <p:spPr bwMode="auto">
          <a:xfrm>
            <a:off x="827088" y="1870075"/>
            <a:ext cx="7777162" cy="170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50000"/>
              </a:lnSpc>
              <a:buFontTx/>
              <a:buNone/>
            </a:pPr>
            <a:r>
              <a:rPr lang="en-US" altLang="zh-CN" sz="1800">
                <a:latin typeface="Times New Roman" panose="02020603050405020304" pitchFamily="18" charset="0"/>
                <a:cs typeface="Times New Roman" panose="02020603050405020304" pitchFamily="18" charset="0"/>
              </a:rPr>
              <a:t>        </a:t>
            </a:r>
            <a:r>
              <a:rPr lang="zh-CN" altLang="zh-CN" sz="1800">
                <a:latin typeface="Times New Roman" panose="02020603050405020304" pitchFamily="18" charset="0"/>
                <a:cs typeface="Times New Roman" panose="02020603050405020304" pitchFamily="18" charset="0"/>
              </a:rPr>
              <a:t>在</a:t>
            </a:r>
            <a:r>
              <a:rPr lang="en-US" altLang="zh-CN" sz="1800">
                <a:latin typeface="Times New Roman" panose="02020603050405020304" pitchFamily="18" charset="0"/>
              </a:rPr>
              <a:t>ROS2</a:t>
            </a:r>
            <a:r>
              <a:rPr lang="zh-CN" altLang="zh-CN" sz="1800">
                <a:latin typeface="Times New Roman" panose="02020603050405020304" pitchFamily="18" charset="0"/>
                <a:cs typeface="Times New Roman" panose="02020603050405020304" pitchFamily="18" charset="0"/>
              </a:rPr>
              <a:t>的官方教程中，推荐使用</a:t>
            </a:r>
            <a:r>
              <a:rPr lang="en-US" altLang="zh-CN" sz="1800">
                <a:latin typeface="Times New Roman" panose="02020603050405020304" pitchFamily="18" charset="0"/>
              </a:rPr>
              <a:t>SLAM Toolbox</a:t>
            </a:r>
            <a:r>
              <a:rPr lang="zh-CN" altLang="zh-CN" sz="1800">
                <a:latin typeface="Times New Roman" panose="02020603050405020304" pitchFamily="18" charset="0"/>
                <a:cs typeface="Times New Roman" panose="02020603050405020304" pitchFamily="18" charset="0"/>
              </a:rPr>
              <a:t>来替代</a:t>
            </a:r>
            <a:r>
              <a:rPr lang="en-US" altLang="zh-CN" sz="1800">
                <a:latin typeface="Times New Roman" panose="02020603050405020304" pitchFamily="18" charset="0"/>
              </a:rPr>
              <a:t>ROS1</a:t>
            </a:r>
            <a:r>
              <a:rPr lang="zh-CN" altLang="zh-CN" sz="1800">
                <a:latin typeface="Times New Roman" panose="02020603050405020304" pitchFamily="18" charset="0"/>
                <a:cs typeface="Times New Roman" panose="02020603050405020304" pitchFamily="18" charset="0"/>
              </a:rPr>
              <a:t>的</a:t>
            </a:r>
            <a:r>
              <a:rPr lang="en-US" altLang="zh-CN" sz="1800">
                <a:latin typeface="Times New Roman" panose="02020603050405020304" pitchFamily="18" charset="0"/>
              </a:rPr>
              <a:t>Hector Mapping</a:t>
            </a:r>
            <a:r>
              <a:rPr lang="zh-CN" altLang="zh-CN" sz="1800">
                <a:latin typeface="Times New Roman" panose="02020603050405020304" pitchFamily="18" charset="0"/>
                <a:cs typeface="Times New Roman" panose="02020603050405020304" pitchFamily="18" charset="0"/>
              </a:rPr>
              <a:t>和</a:t>
            </a:r>
            <a:r>
              <a:rPr lang="en-US" altLang="zh-CN" sz="1800">
                <a:latin typeface="Times New Roman" panose="02020603050405020304" pitchFamily="18" charset="0"/>
              </a:rPr>
              <a:t>Gmapping</a:t>
            </a:r>
            <a:r>
              <a:rPr lang="zh-CN" altLang="zh-CN" sz="1800">
                <a:latin typeface="Times New Roman" panose="02020603050405020304" pitchFamily="18" charset="0"/>
                <a:cs typeface="Times New Roman" panose="02020603050405020304" pitchFamily="18" charset="0"/>
              </a:rPr>
              <a:t>等建图软件包。</a:t>
            </a:r>
            <a:r>
              <a:rPr lang="en-US" altLang="zh-CN" sz="1800">
                <a:latin typeface="Times New Roman" panose="02020603050405020304" pitchFamily="18" charset="0"/>
              </a:rPr>
              <a:t>SLAM Toolbox</a:t>
            </a:r>
            <a:r>
              <a:rPr lang="zh-CN" altLang="zh-CN" sz="1800">
                <a:latin typeface="Times New Roman" panose="02020603050405020304" pitchFamily="18" charset="0"/>
                <a:cs typeface="Times New Roman" panose="02020603050405020304" pitchFamily="18" charset="0"/>
              </a:rPr>
              <a:t>是由工程师</a:t>
            </a:r>
            <a:r>
              <a:rPr lang="en-US" altLang="zh-CN" sz="1800">
                <a:latin typeface="Times New Roman" panose="02020603050405020304" pitchFamily="18" charset="0"/>
              </a:rPr>
              <a:t>Steve Macenski</a:t>
            </a:r>
            <a:r>
              <a:rPr lang="zh-CN" altLang="zh-CN" sz="1800">
                <a:latin typeface="Times New Roman" panose="02020603050405020304" pitchFamily="18" charset="0"/>
                <a:cs typeface="Times New Roman" panose="02020603050405020304" pitchFamily="18" charset="0"/>
              </a:rPr>
              <a:t>在</a:t>
            </a:r>
            <a:r>
              <a:rPr lang="en-US" altLang="zh-CN" sz="1800">
                <a:latin typeface="Times New Roman" panose="02020603050405020304" pitchFamily="18" charset="0"/>
              </a:rPr>
              <a:t>Simbe Robotics</a:t>
            </a:r>
            <a:r>
              <a:rPr lang="zh-CN" altLang="zh-CN" sz="1800">
                <a:latin typeface="Times New Roman" panose="02020603050405020304" pitchFamily="18" charset="0"/>
                <a:cs typeface="Times New Roman" panose="02020603050405020304" pitchFamily="18" charset="0"/>
              </a:rPr>
              <a:t>公司就职期间构建的一套</a:t>
            </a:r>
            <a:r>
              <a:rPr lang="en-US" altLang="zh-CN" sz="1800">
                <a:latin typeface="Times New Roman" panose="02020603050405020304" pitchFamily="18" charset="0"/>
              </a:rPr>
              <a:t>2D SLAM</a:t>
            </a:r>
            <a:r>
              <a:rPr lang="zh-CN" altLang="zh-CN" sz="1800">
                <a:latin typeface="Times New Roman" panose="02020603050405020304" pitchFamily="18" charset="0"/>
                <a:cs typeface="Times New Roman" panose="02020603050405020304" pitchFamily="18" charset="0"/>
              </a:rPr>
              <a:t>开源项目，目前由三星机器人研究院在维护。</a:t>
            </a:r>
            <a:endParaRPr lang="zh-CN" altLang="zh-CN" sz="2000"/>
          </a:p>
        </p:txBody>
      </p:sp>
      <p:sp>
        <p:nvSpPr>
          <p:cNvPr id="8" name="文本框 7"/>
          <p:cNvSpPr txBox="1"/>
          <p:nvPr/>
        </p:nvSpPr>
        <p:spPr>
          <a:xfrm>
            <a:off x="857250" y="3814763"/>
            <a:ext cx="7962900" cy="369887"/>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zh-CN" altLang="zh-CN">
                <a:latin typeface="Times New Roman" panose="02020603050405020304" pitchFamily="18" charset="0"/>
                <a:cs typeface="Times New Roman" panose="02020603050405020304" pitchFamily="18" charset="0"/>
              </a:rPr>
              <a:t>要在</a:t>
            </a:r>
            <a:r>
              <a:rPr lang="en-US" altLang="zh-CN">
                <a:latin typeface="Times New Roman" panose="02020603050405020304" pitchFamily="18" charset="0"/>
                <a:cs typeface="Times New Roman" panose="02020603050405020304" pitchFamily="18" charset="0"/>
              </a:rPr>
              <a:t>ROS2</a:t>
            </a:r>
            <a:r>
              <a:rPr lang="zh-CN" altLang="zh-CN">
                <a:latin typeface="Times New Roman" panose="02020603050405020304" pitchFamily="18" charset="0"/>
                <a:cs typeface="Times New Roman" panose="02020603050405020304" pitchFamily="18" charset="0"/>
              </a:rPr>
              <a:t>中使用</a:t>
            </a:r>
            <a:r>
              <a:rPr lang="en-US" altLang="zh-CN">
                <a:latin typeface="Times New Roman" panose="02020603050405020304" pitchFamily="18" charset="0"/>
                <a:cs typeface="Times New Roman" panose="02020603050405020304" pitchFamily="18" charset="0"/>
              </a:rPr>
              <a:t>SLAM Toolbox</a:t>
            </a:r>
            <a:r>
              <a:rPr lang="zh-CN" altLang="zh-CN">
                <a:latin typeface="Times New Roman" panose="02020603050405020304" pitchFamily="18" charset="0"/>
                <a:cs typeface="Times New Roman" panose="02020603050405020304" pitchFamily="18" charset="0"/>
              </a:rPr>
              <a:t>，需要先安装相关软件包。安装指令为：</a:t>
            </a:r>
            <a:endParaRPr lang="zh-CN" altLang="zh-CN">
              <a:latin typeface="Calibri" panose="020F0502020204030204" pitchFamily="34" charset="0"/>
              <a:cs typeface="Times New Roman" panose="02020603050405020304" pitchFamily="18" charset="0"/>
            </a:endParaRPr>
          </a:p>
        </p:txBody>
      </p:sp>
      <p:sp>
        <p:nvSpPr>
          <p:cNvPr id="24581" name="文本框 9"/>
          <p:cNvSpPr txBox="1">
            <a:spLocks noChangeArrowheads="1"/>
          </p:cNvSpPr>
          <p:nvPr/>
        </p:nvSpPr>
        <p:spPr bwMode="auto">
          <a:xfrm>
            <a:off x="1187450" y="4427538"/>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800">
                <a:latin typeface="Times New Roman" panose="02020603050405020304" pitchFamily="18" charset="0"/>
              </a:rPr>
              <a:t>sudo apt install ros-humble-slam-toolbox</a:t>
            </a:r>
            <a:endParaRPr lang="zh-CN" altLang="en-US" sz="1800"/>
          </a:p>
        </p:txBody>
      </p:sp>
    </p:spTree>
  </p:cSld>
  <p:clrMapOvr>
    <a:masterClrMapping/>
  </p:clrMapOvr>
  <p:transition spd="slow"/>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7.3 </a:t>
            </a:r>
            <a:r>
              <a:rPr lang="zh-CN" altLang="zh-CN" sz="2800" b="1">
                <a:latin typeface="Times New Roman" panose="02020603050405020304" pitchFamily="18" charset="0"/>
                <a:cs typeface="Times New Roman" panose="02020603050405020304" pitchFamily="18" charset="0"/>
              </a:rPr>
              <a:t>仿真环境实现</a:t>
            </a:r>
            <a:r>
              <a:rPr lang="en-US" altLang="zh-CN" sz="2800" b="1">
                <a:latin typeface="Times New Roman" panose="02020603050405020304" pitchFamily="18" charset="0"/>
              </a:rPr>
              <a:t>SLAM</a:t>
            </a:r>
            <a:r>
              <a:rPr lang="zh-CN" altLang="zh-CN" sz="2800" b="1">
                <a:latin typeface="Times New Roman" panose="02020603050405020304" pitchFamily="18" charset="0"/>
                <a:cs typeface="Times New Roman" panose="02020603050405020304" pitchFamily="18" charset="0"/>
              </a:rPr>
              <a:t>建图</a:t>
            </a:r>
            <a:endParaRPr lang="zh-CN" altLang="zh-CN" sz="2800" b="1">
              <a:latin typeface="Times New Roman" panose="02020603050405020304" pitchFamily="18" charset="0"/>
              <a:cs typeface="Times New Roman" panose="02020603050405020304" pitchFamily="18" charset="0"/>
            </a:endParaRPr>
          </a:p>
        </p:txBody>
      </p:sp>
      <p:sp>
        <p:nvSpPr>
          <p:cNvPr id="3" name="Text Box 14"/>
          <p:cNvSpPr txBox="1">
            <a:spLocks noChangeArrowheads="1"/>
          </p:cNvSpPr>
          <p:nvPr/>
        </p:nvSpPr>
        <p:spPr bwMode="auto">
          <a:xfrm>
            <a:off x="900113" y="1127125"/>
            <a:ext cx="7777162" cy="1290638"/>
          </a:xfrm>
          <a:prstGeom prst="rect">
            <a:avLst/>
          </a:prstGeom>
          <a:noFill/>
          <a:ln>
            <a:noFill/>
          </a:ln>
          <a:effec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nSpc>
                <a:spcPct val="150000"/>
              </a:lnSpc>
              <a:buFontTx/>
              <a:buNone/>
            </a:pPr>
            <a:r>
              <a:rPr lang="en-US" altLang="zh-CN" sz="1800">
                <a:latin typeface="Times New Roman" panose="02020603050405020304" pitchFamily="18" charset="0"/>
                <a:cs typeface="Times New Roman" panose="02020603050405020304" pitchFamily="18" charset="0"/>
              </a:rPr>
              <a:t>        </a:t>
            </a:r>
            <a:r>
              <a:rPr lang="zh-CN" altLang="zh-CN" sz="1800">
                <a:latin typeface="Times New Roman" panose="02020603050405020304" pitchFamily="18" charset="0"/>
                <a:cs typeface="Times New Roman" panose="02020603050405020304" pitchFamily="18" charset="0"/>
              </a:rPr>
              <a:t>下面介绍如何在仿真环境中使用</a:t>
            </a:r>
            <a:r>
              <a:rPr lang="en-US" altLang="zh-CN" sz="1800">
                <a:latin typeface="Times New Roman" panose="02020603050405020304" pitchFamily="18" charset="0"/>
                <a:cs typeface="Times New Roman" panose="02020603050405020304" pitchFamily="18" charset="0"/>
              </a:rPr>
              <a:t>SLAM Toolbox</a:t>
            </a:r>
            <a:r>
              <a:rPr lang="zh-CN" altLang="zh-CN" sz="1800">
                <a:latin typeface="Times New Roman" panose="02020603050405020304" pitchFamily="18" charset="0"/>
                <a:cs typeface="Times New Roman" panose="02020603050405020304" pitchFamily="18" charset="0"/>
              </a:rPr>
              <a:t>进行</a:t>
            </a:r>
            <a:r>
              <a:rPr lang="en-US" altLang="zh-CN" sz="1800">
                <a:latin typeface="Times New Roman" panose="02020603050405020304" pitchFamily="18" charset="0"/>
                <a:cs typeface="Times New Roman" panose="02020603050405020304" pitchFamily="18" charset="0"/>
              </a:rPr>
              <a:t>SLAM</a:t>
            </a:r>
            <a:r>
              <a:rPr lang="zh-CN" altLang="zh-CN" sz="1800">
                <a:latin typeface="Times New Roman" panose="02020603050405020304" pitchFamily="18" charset="0"/>
                <a:cs typeface="Times New Roman" panose="02020603050405020304" pitchFamily="18" charset="0"/>
              </a:rPr>
              <a:t>建图。为了观察建图的过程，还会启动</a:t>
            </a:r>
            <a:r>
              <a:rPr lang="en-US" altLang="zh-CN" sz="1800">
                <a:latin typeface="Times New Roman" panose="02020603050405020304" pitchFamily="18" charset="0"/>
                <a:cs typeface="Times New Roman" panose="02020603050405020304" pitchFamily="18" charset="0"/>
              </a:rPr>
              <a:t>RViz2</a:t>
            </a:r>
            <a:r>
              <a:rPr lang="zh-CN" altLang="zh-CN" sz="1800">
                <a:latin typeface="Times New Roman" panose="02020603050405020304" pitchFamily="18" charset="0"/>
                <a:cs typeface="Times New Roman" panose="02020603050405020304" pitchFamily="18" charset="0"/>
              </a:rPr>
              <a:t>，实时显示建图的进展情况。所以建图时的数据通讯如图所示：</a:t>
            </a:r>
            <a:endParaRPr lang="zh-CN" altLang="zh-CN" sz="1800">
              <a:latin typeface="Calibri" panose="020F0502020204030204" pitchFamily="34" charset="0"/>
              <a:cs typeface="Times New Roman" panose="02020603050405020304" pitchFamily="18" charset="0"/>
            </a:endParaRPr>
          </a:p>
        </p:txBody>
      </p:sp>
      <p:pic>
        <p:nvPicPr>
          <p:cNvPr id="25604"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08175" y="2655888"/>
            <a:ext cx="5059363"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7.3 </a:t>
            </a:r>
            <a:r>
              <a:rPr lang="zh-CN" altLang="zh-CN" sz="2800" b="1">
                <a:latin typeface="Times New Roman" panose="02020603050405020304" pitchFamily="18" charset="0"/>
                <a:cs typeface="Times New Roman" panose="02020603050405020304" pitchFamily="18" charset="0"/>
              </a:rPr>
              <a:t>仿真环境实现</a:t>
            </a:r>
            <a:r>
              <a:rPr lang="en-US" altLang="zh-CN" sz="2800" b="1">
                <a:latin typeface="Times New Roman" panose="02020603050405020304" pitchFamily="18" charset="0"/>
              </a:rPr>
              <a:t>SLAM</a:t>
            </a:r>
            <a:r>
              <a:rPr lang="zh-CN" altLang="zh-CN" sz="2800" b="1">
                <a:latin typeface="Times New Roman" panose="02020603050405020304" pitchFamily="18" charset="0"/>
                <a:cs typeface="Times New Roman" panose="02020603050405020304" pitchFamily="18" charset="0"/>
              </a:rPr>
              <a:t>建图</a:t>
            </a:r>
            <a:endParaRPr lang="zh-CN" altLang="zh-CN" sz="2800" b="1">
              <a:latin typeface="Times New Roman" panose="02020603050405020304" pitchFamily="18" charset="0"/>
              <a:cs typeface="Times New Roman" panose="02020603050405020304" pitchFamily="18" charset="0"/>
            </a:endParaRPr>
          </a:p>
        </p:txBody>
      </p:sp>
      <p:sp>
        <p:nvSpPr>
          <p:cNvPr id="4" name="文本框 3"/>
          <p:cNvSpPr txBox="1"/>
          <p:nvPr/>
        </p:nvSpPr>
        <p:spPr>
          <a:xfrm>
            <a:off x="1042988" y="1125538"/>
            <a:ext cx="4572000" cy="460375"/>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spcBef>
                <a:spcPts val="600"/>
              </a:spcBef>
              <a:spcAft>
                <a:spcPts val="600"/>
              </a:spcAft>
            </a:pPr>
            <a:r>
              <a:rPr lang="en-US" altLang="zh-CN" b="1">
                <a:latin typeface="Times New Roman" panose="02020603050405020304" pitchFamily="18" charset="0"/>
                <a:cs typeface="Times New Roman" panose="02020603050405020304" pitchFamily="18" charset="0"/>
              </a:rPr>
              <a:t>7.3.1 SLAM Toolbox</a:t>
            </a:r>
            <a:r>
              <a:rPr lang="zh-CN" altLang="zh-CN" b="1">
                <a:latin typeface="Times New Roman" panose="02020603050405020304" pitchFamily="18" charset="0"/>
                <a:cs typeface="Times New Roman" panose="02020603050405020304" pitchFamily="18" charset="0"/>
              </a:rPr>
              <a:t>的启动</a:t>
            </a:r>
            <a:endParaRPr lang="zh-CN" altLang="zh-CN" sz="1400">
              <a:latin typeface="Calibri" panose="020F0502020204030204" pitchFamily="34" charset="0"/>
              <a:cs typeface="Times New Roman" panose="02020603050405020304" pitchFamily="18" charset="0"/>
            </a:endParaRPr>
          </a:p>
        </p:txBody>
      </p:sp>
      <p:sp>
        <p:nvSpPr>
          <p:cNvPr id="26628" name="文本框 5"/>
          <p:cNvSpPr txBox="1">
            <a:spLocks noChangeArrowheads="1"/>
          </p:cNvSpPr>
          <p:nvPr/>
        </p:nvSpPr>
        <p:spPr bwMode="auto">
          <a:xfrm>
            <a:off x="1042988" y="1557338"/>
            <a:ext cx="748982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20000"/>
              </a:lnSpc>
              <a:spcBef>
                <a:spcPct val="0"/>
              </a:spcBef>
              <a:buFontTx/>
              <a:buNone/>
            </a:pPr>
            <a:r>
              <a:rPr lang="en-US" altLang="zh-CN" sz="1600">
                <a:latin typeface="Times New Roman" panose="02020603050405020304" pitchFamily="18" charset="0"/>
              </a:rPr>
              <a:t>        SLAM Toolbox</a:t>
            </a:r>
            <a:r>
              <a:rPr lang="zh-CN" altLang="zh-CN" sz="1600">
                <a:latin typeface="Times New Roman" panose="02020603050405020304" pitchFamily="18" charset="0"/>
                <a:cs typeface="Times New Roman" panose="02020603050405020304" pitchFamily="18" charset="0"/>
              </a:rPr>
              <a:t>的启动比较简单，只需要启动</a:t>
            </a:r>
            <a:r>
              <a:rPr lang="en-US" altLang="zh-CN" sz="1600">
                <a:latin typeface="Times New Roman" panose="02020603050405020304" pitchFamily="18" charset="0"/>
              </a:rPr>
              <a:t>slam_toolbox</a:t>
            </a:r>
            <a:r>
              <a:rPr lang="zh-CN" altLang="zh-CN" sz="1600">
                <a:latin typeface="Times New Roman" panose="02020603050405020304" pitchFamily="18" charset="0"/>
                <a:cs typeface="Times New Roman" panose="02020603050405020304" pitchFamily="18" charset="0"/>
              </a:rPr>
              <a:t>软件包里的建图节点，配置好相关参数，就可以启动建图了。下面通过编写一个</a:t>
            </a:r>
            <a:r>
              <a:rPr lang="en-US" altLang="zh-CN" sz="1600">
                <a:latin typeface="Times New Roman" panose="02020603050405020304" pitchFamily="18" charset="0"/>
              </a:rPr>
              <a:t>Launch</a:t>
            </a:r>
            <a:r>
              <a:rPr lang="zh-CN" altLang="zh-CN" sz="1600">
                <a:latin typeface="Times New Roman" panose="02020603050405020304" pitchFamily="18" charset="0"/>
                <a:cs typeface="Times New Roman" panose="02020603050405020304" pitchFamily="18" charset="0"/>
              </a:rPr>
              <a:t>文件来启动</a:t>
            </a:r>
            <a:r>
              <a:rPr lang="en-US" altLang="zh-CN" sz="1600">
                <a:latin typeface="Times New Roman" panose="02020603050405020304" pitchFamily="18" charset="0"/>
              </a:rPr>
              <a:t>SLAM Toolbox</a:t>
            </a:r>
            <a:r>
              <a:rPr lang="zh-CN" altLang="zh-CN" sz="1600">
                <a:latin typeface="Times New Roman" panose="02020603050405020304" pitchFamily="18" charset="0"/>
                <a:cs typeface="Times New Roman" panose="02020603050405020304" pitchFamily="18" charset="0"/>
              </a:rPr>
              <a:t>。首先在工作空间中创建一个软件包。</a:t>
            </a:r>
            <a:endParaRPr lang="zh-CN" altLang="en-US" sz="1600"/>
          </a:p>
        </p:txBody>
      </p:sp>
      <p:sp>
        <p:nvSpPr>
          <p:cNvPr id="8" name="文本框 7"/>
          <p:cNvSpPr txBox="1"/>
          <p:nvPr/>
        </p:nvSpPr>
        <p:spPr>
          <a:xfrm>
            <a:off x="1476375" y="2570163"/>
            <a:ext cx="6983413" cy="338137"/>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cd ~/ros2_ws/src</a:t>
            </a:r>
            <a:endParaRPr lang="zh-CN" altLang="en-US" sz="1600"/>
          </a:p>
        </p:txBody>
      </p:sp>
      <p:sp>
        <p:nvSpPr>
          <p:cNvPr id="10" name="文本框 9"/>
          <p:cNvSpPr txBox="1"/>
          <p:nvPr/>
        </p:nvSpPr>
        <p:spPr>
          <a:xfrm>
            <a:off x="1476375" y="2946400"/>
            <a:ext cx="6983413" cy="338138"/>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ros2 pkg create slam_pkg</a:t>
            </a:r>
            <a:endParaRPr lang="zh-CN" altLang="en-US" sz="1600"/>
          </a:p>
        </p:txBody>
      </p:sp>
      <p:sp>
        <p:nvSpPr>
          <p:cNvPr id="12" name="文本框 11"/>
          <p:cNvSpPr txBox="1"/>
          <p:nvPr/>
        </p:nvSpPr>
        <p:spPr>
          <a:xfrm>
            <a:off x="1042988" y="3357563"/>
            <a:ext cx="7489825" cy="338137"/>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r>
              <a:rPr lang="zh-CN" altLang="zh-CN" sz="1600">
                <a:latin typeface="Times New Roman" panose="02020603050405020304" pitchFamily="18" charset="0"/>
                <a:cs typeface="Times New Roman" panose="02020603050405020304" pitchFamily="18" charset="0"/>
              </a:rPr>
              <a:t>接下来在这个软件包中实现</a:t>
            </a:r>
            <a:r>
              <a:rPr lang="en-US" altLang="zh-CN" sz="1600">
                <a:latin typeface="Times New Roman" panose="02020603050405020304" pitchFamily="18" charset="0"/>
                <a:cs typeface="Times New Roman" panose="02020603050405020304" pitchFamily="18" charset="0"/>
              </a:rPr>
              <a:t>SLAM</a:t>
            </a:r>
            <a:r>
              <a:rPr lang="zh-CN" altLang="zh-CN" sz="1600">
                <a:latin typeface="Times New Roman" panose="02020603050405020304" pitchFamily="18" charset="0"/>
                <a:cs typeface="Times New Roman" panose="02020603050405020304" pitchFamily="18" charset="0"/>
              </a:rPr>
              <a:t>建图功能。具体操作步骤如下：</a:t>
            </a:r>
            <a:endParaRPr lang="zh-CN" altLang="zh-CN" sz="1600">
              <a:latin typeface="Calibri" panose="020F0502020204030204" pitchFamily="34" charset="0"/>
              <a:cs typeface="Times New Roman" panose="02020603050405020304" pitchFamily="18" charset="0"/>
            </a:endParaRPr>
          </a:p>
        </p:txBody>
      </p:sp>
      <p:sp>
        <p:nvSpPr>
          <p:cNvPr id="14" name="文本框 13"/>
          <p:cNvSpPr txBox="1"/>
          <p:nvPr/>
        </p:nvSpPr>
        <p:spPr>
          <a:xfrm>
            <a:off x="1042988" y="3883025"/>
            <a:ext cx="4572000" cy="338138"/>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spcBef>
                <a:spcPts val="600"/>
              </a:spcBef>
              <a:spcAft>
                <a:spcPts val="600"/>
              </a:spcAft>
            </a:pPr>
            <a:r>
              <a:rPr lang="en-US" altLang="zh-CN" sz="1600" b="1">
                <a:latin typeface="Times New Roman" panose="02020603050405020304" pitchFamily="18" charset="0"/>
                <a:cs typeface="Times New Roman" panose="02020603050405020304" pitchFamily="18" charset="0"/>
              </a:rPr>
              <a:t>1</a:t>
            </a:r>
            <a:r>
              <a:rPr lang="zh-CN" altLang="en-US" sz="1600" b="1">
                <a:latin typeface="Times New Roman" panose="02020603050405020304" pitchFamily="18" charset="0"/>
                <a:cs typeface="Times New Roman" panose="02020603050405020304" pitchFamily="18" charset="0"/>
              </a:rPr>
              <a:t>、</a:t>
            </a:r>
            <a:r>
              <a:rPr lang="zh-CN" altLang="zh-CN" sz="1600" b="1">
                <a:latin typeface="Times New Roman" panose="02020603050405020304" pitchFamily="18" charset="0"/>
                <a:cs typeface="Times New Roman" panose="02020603050405020304" pitchFamily="18" charset="0"/>
              </a:rPr>
              <a:t>编写</a:t>
            </a:r>
            <a:r>
              <a:rPr lang="en-US" altLang="zh-CN" sz="1600" b="1">
                <a:latin typeface="Times New Roman" panose="02020603050405020304" pitchFamily="18" charset="0"/>
                <a:cs typeface="Times New Roman" panose="02020603050405020304" pitchFamily="18" charset="0"/>
              </a:rPr>
              <a:t>Launch</a:t>
            </a:r>
            <a:r>
              <a:rPr lang="zh-CN" altLang="zh-CN" sz="1600" b="1">
                <a:latin typeface="Times New Roman" panose="02020603050405020304" pitchFamily="18" charset="0"/>
                <a:cs typeface="Times New Roman" panose="02020603050405020304" pitchFamily="18" charset="0"/>
              </a:rPr>
              <a:t>文件代码</a:t>
            </a:r>
            <a:endParaRPr lang="zh-CN" altLang="zh-CN" sz="1600">
              <a:latin typeface="Calibri" panose="020F0502020204030204" pitchFamily="34" charset="0"/>
              <a:cs typeface="Times New Roman" panose="02020603050405020304" pitchFamily="18" charset="0"/>
            </a:endParaRPr>
          </a:p>
        </p:txBody>
      </p:sp>
      <p:sp>
        <p:nvSpPr>
          <p:cNvPr id="26633" name="文本框 15"/>
          <p:cNvSpPr txBox="1">
            <a:spLocks noChangeArrowheads="1"/>
          </p:cNvSpPr>
          <p:nvPr/>
        </p:nvSpPr>
        <p:spPr bwMode="auto">
          <a:xfrm>
            <a:off x="1187450" y="4438650"/>
            <a:ext cx="3362325"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lgn="just">
              <a:lnSpc>
                <a:spcPct val="120000"/>
              </a:lnSpc>
              <a:spcBef>
                <a:spcPct val="0"/>
              </a:spcBef>
              <a:buFontTx/>
              <a:buNone/>
            </a:pPr>
            <a:r>
              <a:rPr lang="en-US" altLang="zh-CN" sz="1600">
                <a:latin typeface="Times New Roman" panose="02020603050405020304" pitchFamily="18" charset="0"/>
                <a:cs typeface="Times New Roman" panose="02020603050405020304" pitchFamily="18" charset="0"/>
              </a:rPr>
              <a:t>        </a:t>
            </a:r>
            <a:r>
              <a:rPr lang="zh-CN" altLang="zh-CN" sz="1600">
                <a:latin typeface="Times New Roman" panose="02020603050405020304" pitchFamily="18" charset="0"/>
                <a:cs typeface="Times New Roman" panose="02020603050405020304" pitchFamily="18" charset="0"/>
              </a:rPr>
              <a:t>在</a:t>
            </a:r>
            <a:r>
              <a:rPr lang="en-US" altLang="zh-CN" sz="1600">
                <a:latin typeface="Times New Roman" panose="02020603050405020304" pitchFamily="18" charset="0"/>
              </a:rPr>
              <a:t>VSCode</a:t>
            </a:r>
            <a:r>
              <a:rPr lang="zh-CN" altLang="zh-CN" sz="1600">
                <a:latin typeface="Times New Roman" panose="02020603050405020304" pitchFamily="18" charset="0"/>
                <a:cs typeface="Times New Roman" panose="02020603050405020304" pitchFamily="18" charset="0"/>
              </a:rPr>
              <a:t>中找到</a:t>
            </a:r>
            <a:r>
              <a:rPr lang="en-US" altLang="zh-CN" sz="1600">
                <a:latin typeface="Times New Roman" panose="02020603050405020304" pitchFamily="18" charset="0"/>
              </a:rPr>
              <a:t>[slam_pkg]</a:t>
            </a:r>
            <a:r>
              <a:rPr lang="zh-CN" altLang="zh-CN" sz="1600">
                <a:latin typeface="Times New Roman" panose="02020603050405020304" pitchFamily="18" charset="0"/>
                <a:cs typeface="Times New Roman" panose="02020603050405020304" pitchFamily="18" charset="0"/>
              </a:rPr>
              <a:t>软件包。新</a:t>
            </a:r>
            <a:r>
              <a:rPr lang="zh-CN" altLang="en-US" sz="1600">
                <a:latin typeface="Times New Roman" panose="02020603050405020304" pitchFamily="18" charset="0"/>
                <a:cs typeface="Times New Roman" panose="02020603050405020304" pitchFamily="18" charset="0"/>
              </a:rPr>
              <a:t>建</a:t>
            </a:r>
            <a:r>
              <a:rPr lang="zh-CN" altLang="zh-CN" sz="1600">
                <a:latin typeface="Times New Roman" panose="02020603050405020304" pitchFamily="18" charset="0"/>
                <a:cs typeface="Times New Roman" panose="02020603050405020304" pitchFamily="18" charset="0"/>
              </a:rPr>
              <a:t>文件夹</a:t>
            </a:r>
            <a:r>
              <a:rPr lang="zh-CN" altLang="en-US" sz="1600">
                <a:latin typeface="Times New Roman" panose="02020603050405020304" pitchFamily="18" charset="0"/>
                <a:cs typeface="Times New Roman" panose="02020603050405020304" pitchFamily="18" charset="0"/>
              </a:rPr>
              <a:t>并</a:t>
            </a:r>
            <a:r>
              <a:rPr lang="zh-CN" altLang="zh-CN" sz="1600">
                <a:latin typeface="Times New Roman" panose="02020603050405020304" pitchFamily="18" charset="0"/>
                <a:cs typeface="Times New Roman" panose="02020603050405020304" pitchFamily="18" charset="0"/>
              </a:rPr>
              <a:t>命名为</a:t>
            </a:r>
            <a:r>
              <a:rPr lang="en-US" altLang="zh-CN" sz="1600">
                <a:latin typeface="Times New Roman" panose="02020603050405020304" pitchFamily="18" charset="0"/>
              </a:rPr>
              <a:t>“launch”</a:t>
            </a:r>
            <a:r>
              <a:rPr lang="zh-CN" altLang="zh-CN" sz="1600">
                <a:latin typeface="Times New Roman" panose="02020603050405020304" pitchFamily="18" charset="0"/>
                <a:cs typeface="Times New Roman" panose="02020603050405020304" pitchFamily="18" charset="0"/>
              </a:rPr>
              <a:t>。</a:t>
            </a:r>
            <a:r>
              <a:rPr lang="zh-CN" altLang="en-US" sz="1600">
                <a:latin typeface="Times New Roman" panose="02020603050405020304" pitchFamily="18" charset="0"/>
                <a:cs typeface="Times New Roman" panose="02020603050405020304" pitchFamily="18" charset="0"/>
              </a:rPr>
              <a:t>在新建的</a:t>
            </a:r>
            <a:r>
              <a:rPr lang="en-US" altLang="zh-CN" sz="1600">
                <a:latin typeface="Times New Roman" panose="02020603050405020304" pitchFamily="18" charset="0"/>
              </a:rPr>
              <a:t>[launch]</a:t>
            </a:r>
            <a:r>
              <a:rPr lang="zh-CN" altLang="zh-CN" sz="1600">
                <a:latin typeface="Times New Roman" panose="02020603050405020304" pitchFamily="18" charset="0"/>
                <a:cs typeface="Times New Roman" panose="02020603050405020304" pitchFamily="18" charset="0"/>
              </a:rPr>
              <a:t>文件夹中 新建文件</a:t>
            </a:r>
            <a:r>
              <a:rPr lang="zh-CN" altLang="en-US" sz="1600">
                <a:latin typeface="Times New Roman" panose="02020603050405020304" pitchFamily="18" charset="0"/>
              </a:rPr>
              <a:t>并命名为</a:t>
            </a:r>
            <a:r>
              <a:rPr lang="en-US" altLang="zh-CN" sz="1600">
                <a:latin typeface="Times New Roman" panose="02020603050405020304" pitchFamily="18" charset="0"/>
              </a:rPr>
              <a:t>“slam.launch.py”</a:t>
            </a:r>
            <a:r>
              <a:rPr lang="zh-CN" altLang="zh-CN" sz="1600">
                <a:latin typeface="Times New Roman" panose="02020603050405020304" pitchFamily="18" charset="0"/>
                <a:cs typeface="Times New Roman" panose="02020603050405020304" pitchFamily="18" charset="0"/>
              </a:rPr>
              <a:t>。</a:t>
            </a:r>
            <a:endParaRPr lang="zh-CN" altLang="en-US" sz="1600"/>
          </a:p>
        </p:txBody>
      </p:sp>
      <p:pic>
        <p:nvPicPr>
          <p:cNvPr id="26634" name="图片 1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787900" y="4187825"/>
            <a:ext cx="3779838"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7.3 </a:t>
            </a:r>
            <a:r>
              <a:rPr lang="zh-CN" altLang="zh-CN" sz="2800" b="1">
                <a:latin typeface="Times New Roman" panose="02020603050405020304" pitchFamily="18" charset="0"/>
                <a:cs typeface="Times New Roman" panose="02020603050405020304" pitchFamily="18" charset="0"/>
              </a:rPr>
              <a:t>仿真环境实现</a:t>
            </a:r>
            <a:r>
              <a:rPr lang="en-US" altLang="zh-CN" sz="2800" b="1">
                <a:latin typeface="Times New Roman" panose="02020603050405020304" pitchFamily="18" charset="0"/>
              </a:rPr>
              <a:t>SLAM</a:t>
            </a:r>
            <a:r>
              <a:rPr lang="zh-CN" altLang="zh-CN" sz="2800" b="1">
                <a:latin typeface="Times New Roman" panose="02020603050405020304" pitchFamily="18" charset="0"/>
                <a:cs typeface="Times New Roman" panose="02020603050405020304" pitchFamily="18" charset="0"/>
              </a:rPr>
              <a:t>建图</a:t>
            </a:r>
            <a:endParaRPr lang="zh-CN" altLang="zh-CN" sz="2800" b="1">
              <a:latin typeface="Times New Roman" panose="02020603050405020304" pitchFamily="18" charset="0"/>
              <a:cs typeface="Times New Roman" panose="02020603050405020304" pitchFamily="18" charset="0"/>
            </a:endParaRPr>
          </a:p>
        </p:txBody>
      </p:sp>
      <p:sp>
        <p:nvSpPr>
          <p:cNvPr id="3" name="文本框 2"/>
          <p:cNvSpPr txBox="1"/>
          <p:nvPr/>
        </p:nvSpPr>
        <p:spPr>
          <a:xfrm>
            <a:off x="684213" y="1700213"/>
            <a:ext cx="7920037" cy="4278312"/>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r>
              <a:rPr lang="en-US" altLang="zh-CN" sz="1600">
                <a:latin typeface="Times New Roman" panose="02020603050405020304" pitchFamily="18" charset="0"/>
                <a:cs typeface="Times New Roman" panose="02020603050405020304" pitchFamily="18" charset="0"/>
              </a:rPr>
              <a:t>import os</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from launch import LaunchDescription</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from launch_ros.actions import Node</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from ament_index_python.packages import get_package_share_directory</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def generate_launch_description():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slam_params =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"use_sim_time": True,</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"base_frame": "base_footprint",</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"odom_frame": "odom",</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"map_frame": "map"</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slam_cmd = Node(</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package="slam_toolbox",</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executable="sync_slam_toolbox_node",</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parameters=[slam_params]</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    </a:t>
            </a:r>
            <a:endParaRPr lang="zh-CN" altLang="en-US" sz="1600"/>
          </a:p>
        </p:txBody>
      </p:sp>
      <p:sp>
        <p:nvSpPr>
          <p:cNvPr id="27652" name="文本框 8"/>
          <p:cNvSpPr txBox="1">
            <a:spLocks noChangeArrowheads="1"/>
          </p:cNvSpPr>
          <p:nvPr/>
        </p:nvSpPr>
        <p:spPr bwMode="auto">
          <a:xfrm>
            <a:off x="900113" y="1217613"/>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zh-CN" sz="1600">
                <a:latin typeface="Times New Roman" panose="02020603050405020304" pitchFamily="18" charset="0"/>
                <a:cs typeface="Times New Roman" panose="02020603050405020304" pitchFamily="18" charset="0"/>
              </a:rPr>
              <a:t>编写这个</a:t>
            </a:r>
            <a:r>
              <a:rPr lang="en-US" altLang="zh-CN" sz="1600">
                <a:latin typeface="Times New Roman" panose="02020603050405020304" pitchFamily="18" charset="0"/>
              </a:rPr>
              <a:t>Launch</a:t>
            </a:r>
            <a:r>
              <a:rPr lang="zh-CN" altLang="zh-CN" sz="1600">
                <a:latin typeface="Times New Roman" panose="02020603050405020304" pitchFamily="18" charset="0"/>
                <a:cs typeface="Times New Roman" panose="02020603050405020304" pitchFamily="18" charset="0"/>
              </a:rPr>
              <a:t>文件内容</a:t>
            </a:r>
            <a:r>
              <a:rPr lang="zh-CN" altLang="en-US" sz="1600">
                <a:latin typeface="Times New Roman" panose="02020603050405020304" pitchFamily="18" charset="0"/>
                <a:cs typeface="Times New Roman" panose="02020603050405020304" pitchFamily="18" charset="0"/>
              </a:rPr>
              <a:t>如下</a:t>
            </a:r>
            <a:r>
              <a:rPr lang="zh-CN" altLang="zh-CN" sz="1600">
                <a:latin typeface="Times New Roman" panose="02020603050405020304" pitchFamily="18" charset="0"/>
                <a:cs typeface="Times New Roman" panose="02020603050405020304" pitchFamily="18" charset="0"/>
              </a:rPr>
              <a:t>：</a:t>
            </a:r>
            <a:endParaRPr lang="zh-CN" altLang="en-US" sz="1600"/>
          </a:p>
        </p:txBody>
      </p:sp>
    </p:spTree>
  </p:cSld>
  <p:clrMapOvr>
    <a:masterClrMapping/>
  </p:clrMapOvr>
  <p:transition spd="slow"/>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7.3 </a:t>
            </a:r>
            <a:r>
              <a:rPr lang="zh-CN" altLang="zh-CN" sz="2800" b="1">
                <a:latin typeface="Times New Roman" panose="02020603050405020304" pitchFamily="18" charset="0"/>
                <a:cs typeface="Times New Roman" panose="02020603050405020304" pitchFamily="18" charset="0"/>
              </a:rPr>
              <a:t>仿真环境实现</a:t>
            </a:r>
            <a:r>
              <a:rPr lang="en-US" altLang="zh-CN" sz="2800" b="1">
                <a:latin typeface="Times New Roman" panose="02020603050405020304" pitchFamily="18" charset="0"/>
              </a:rPr>
              <a:t>SLAM</a:t>
            </a:r>
            <a:r>
              <a:rPr lang="zh-CN" altLang="zh-CN" sz="2800" b="1">
                <a:latin typeface="Times New Roman" panose="02020603050405020304" pitchFamily="18" charset="0"/>
                <a:cs typeface="Times New Roman" panose="02020603050405020304" pitchFamily="18" charset="0"/>
              </a:rPr>
              <a:t>建图</a:t>
            </a:r>
            <a:endParaRPr lang="zh-CN" altLang="zh-CN" sz="2800" b="1">
              <a:latin typeface="Times New Roman" panose="02020603050405020304" pitchFamily="18" charset="0"/>
              <a:cs typeface="Times New Roman" panose="02020603050405020304" pitchFamily="18" charset="0"/>
            </a:endParaRPr>
          </a:p>
        </p:txBody>
      </p:sp>
      <p:sp>
        <p:nvSpPr>
          <p:cNvPr id="5" name="文本框 4"/>
          <p:cNvSpPr txBox="1"/>
          <p:nvPr/>
        </p:nvSpPr>
        <p:spPr>
          <a:xfrm>
            <a:off x="684213" y="1125538"/>
            <a:ext cx="7920037" cy="3292475"/>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r>
              <a:rPr lang="en-US" altLang="zh-CN" sz="1600">
                <a:latin typeface="Times New Roman" panose="02020603050405020304" pitchFamily="18" charset="0"/>
                <a:cs typeface="Times New Roman" panose="02020603050405020304" pitchFamily="18" charset="0"/>
              </a:rPr>
              <a:t>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rviz_file = os.path.join(get_package_share_directory('wpr_simulation2'), 'rviz', 'slam.rviz')</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rviz_cmd = Node(</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package='rviz2',</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executable='rviz2',</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name='rviz2',</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arguments=['-d', rviz_file]</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 </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ld = LaunchDescription()</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ld.add_action(slam_cmd)</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    ld.add_action(rviz_cmd) </a:t>
            </a:r>
            <a:endParaRPr lang="en-US" altLang="zh-CN" sz="1600">
              <a:latin typeface="Times New Roman" panose="02020603050405020304" pitchFamily="18" charset="0"/>
              <a:cs typeface="Times New Roman" panose="02020603050405020304" pitchFamily="18" charset="0"/>
            </a:endParaRPr>
          </a:p>
          <a:p>
            <a:pPr algn="just"/>
            <a:endParaRPr lang="zh-CN" altLang="zh-CN" sz="1600">
              <a:latin typeface="Calibri" panose="020F0502020204030204" pitchFamily="34" charset="0"/>
              <a:cs typeface="Times New Roman" panose="02020603050405020304" pitchFamily="18" charset="0"/>
            </a:endParaRPr>
          </a:p>
          <a:p>
            <a:r>
              <a:rPr lang="en-US" altLang="zh-CN" sz="1600">
                <a:latin typeface="Times New Roman" panose="02020603050405020304" pitchFamily="18" charset="0"/>
              </a:rPr>
              <a:t>    return ld</a:t>
            </a:r>
            <a:endParaRPr lang="zh-CN" altLang="en-US" sz="1600"/>
          </a:p>
        </p:txBody>
      </p:sp>
      <p:sp>
        <p:nvSpPr>
          <p:cNvPr id="2" name="文本框 1"/>
          <p:cNvSpPr txBox="1"/>
          <p:nvPr/>
        </p:nvSpPr>
        <p:spPr>
          <a:xfrm>
            <a:off x="395288" y="4479925"/>
            <a:ext cx="4572000" cy="338138"/>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spcBef>
                <a:spcPts val="600"/>
              </a:spcBef>
              <a:spcAft>
                <a:spcPts val="600"/>
              </a:spcAft>
            </a:pPr>
            <a:r>
              <a:rPr lang="en-US" altLang="zh-CN" sz="1600" b="1">
                <a:latin typeface="Times New Roman" panose="02020603050405020304" pitchFamily="18" charset="0"/>
                <a:cs typeface="Times New Roman" panose="02020603050405020304" pitchFamily="18" charset="0"/>
              </a:rPr>
              <a:t>2</a:t>
            </a:r>
            <a:r>
              <a:rPr lang="zh-CN" altLang="en-US" sz="1600" b="1">
                <a:latin typeface="Times New Roman" panose="02020603050405020304" pitchFamily="18" charset="0"/>
                <a:cs typeface="Times New Roman" panose="02020603050405020304" pitchFamily="18" charset="0"/>
              </a:rPr>
              <a:t>、</a:t>
            </a:r>
            <a:r>
              <a:rPr lang="zh-CN" altLang="zh-CN" sz="1600" b="1">
                <a:latin typeface="Times New Roman" panose="02020603050405020304" pitchFamily="18" charset="0"/>
                <a:cs typeface="Times New Roman" panose="02020603050405020304" pitchFamily="18" charset="0"/>
              </a:rPr>
              <a:t>设置安装规则</a:t>
            </a:r>
            <a:endParaRPr lang="zh-CN" altLang="zh-CN" sz="1600">
              <a:latin typeface="Calibri" panose="020F0502020204030204" pitchFamily="34" charset="0"/>
              <a:cs typeface="Times New Roman" panose="02020603050405020304" pitchFamily="18" charset="0"/>
            </a:endParaRPr>
          </a:p>
        </p:txBody>
      </p:sp>
      <p:sp>
        <p:nvSpPr>
          <p:cNvPr id="4" name="文本框 3"/>
          <p:cNvSpPr txBox="1"/>
          <p:nvPr/>
        </p:nvSpPr>
        <p:spPr>
          <a:xfrm>
            <a:off x="684213" y="4841875"/>
            <a:ext cx="7920037" cy="1323975"/>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r>
              <a:rPr lang="en-US" altLang="zh-CN" sz="1600">
                <a:latin typeface="Times New Roman" panose="02020603050405020304" pitchFamily="18" charset="0"/>
                <a:cs typeface="Times New Roman" panose="02020603050405020304" pitchFamily="18" charset="0"/>
              </a:rPr>
              <a:t>install(</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DIRECTORY</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launch</a:t>
            </a:r>
            <a:endParaRPr lang="zh-CN" altLang="zh-CN" sz="1600">
              <a:latin typeface="Calibri" panose="020F0502020204030204" pitchFamily="34" charset="0"/>
              <a:cs typeface="Times New Roman" panose="02020603050405020304" pitchFamily="18" charset="0"/>
            </a:endParaRPr>
          </a:p>
          <a:p>
            <a:pPr algn="just"/>
            <a:r>
              <a:rPr lang="en-US" altLang="zh-CN" sz="1600">
                <a:latin typeface="Times New Roman" panose="02020603050405020304" pitchFamily="18" charset="0"/>
                <a:cs typeface="Times New Roman" panose="02020603050405020304" pitchFamily="18" charset="0"/>
              </a:rPr>
              <a:t>DESTINATION </a:t>
            </a:r>
            <a:endParaRPr lang="zh-CN" altLang="zh-CN" sz="1600">
              <a:latin typeface="Calibri" panose="020F0502020204030204" pitchFamily="34" charset="0"/>
              <a:cs typeface="Times New Roman" panose="02020603050405020304" pitchFamily="18" charset="0"/>
            </a:endParaRPr>
          </a:p>
          <a:p>
            <a:r>
              <a:rPr lang="en-US" altLang="zh-CN" sz="1600">
                <a:latin typeface="Times New Roman" panose="02020603050405020304" pitchFamily="18" charset="0"/>
              </a:rPr>
              <a:t>share/${PROJECT_NAME})</a:t>
            </a:r>
            <a:endParaRPr lang="zh-CN" altLang="en-US" sz="1600"/>
          </a:p>
        </p:txBody>
      </p:sp>
    </p:spTree>
  </p:cSld>
  <p:clrMapOvr>
    <a:masterClrMapping/>
  </p:clrMapOvr>
  <p:transition spd="slow"/>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7.3 </a:t>
            </a:r>
            <a:r>
              <a:rPr lang="zh-CN" altLang="zh-CN" sz="2800" b="1">
                <a:latin typeface="Times New Roman" panose="02020603050405020304" pitchFamily="18" charset="0"/>
                <a:cs typeface="Times New Roman" panose="02020603050405020304" pitchFamily="18" charset="0"/>
              </a:rPr>
              <a:t>仿真环境实现</a:t>
            </a:r>
            <a:r>
              <a:rPr lang="en-US" altLang="zh-CN" sz="2800" b="1">
                <a:latin typeface="Times New Roman" panose="02020603050405020304" pitchFamily="18" charset="0"/>
              </a:rPr>
              <a:t>SLAM</a:t>
            </a:r>
            <a:r>
              <a:rPr lang="zh-CN" altLang="zh-CN" sz="2800" b="1">
                <a:latin typeface="Times New Roman" panose="02020603050405020304" pitchFamily="18" charset="0"/>
                <a:cs typeface="Times New Roman" panose="02020603050405020304" pitchFamily="18" charset="0"/>
              </a:rPr>
              <a:t>建图</a:t>
            </a:r>
            <a:endParaRPr lang="zh-CN" altLang="zh-CN" sz="2800" b="1">
              <a:latin typeface="Times New Roman" panose="02020603050405020304" pitchFamily="18" charset="0"/>
              <a:cs typeface="Times New Roman" panose="02020603050405020304" pitchFamily="18" charset="0"/>
            </a:endParaRPr>
          </a:p>
        </p:txBody>
      </p:sp>
      <p:sp>
        <p:nvSpPr>
          <p:cNvPr id="8" name="文本框 7"/>
          <p:cNvSpPr txBox="1"/>
          <p:nvPr/>
        </p:nvSpPr>
        <p:spPr>
          <a:xfrm>
            <a:off x="684213" y="1230313"/>
            <a:ext cx="4572000" cy="338137"/>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spcBef>
                <a:spcPts val="600"/>
              </a:spcBef>
              <a:spcAft>
                <a:spcPts val="600"/>
              </a:spcAft>
            </a:pPr>
            <a:r>
              <a:rPr lang="en-US" altLang="zh-CN" sz="1600" b="1">
                <a:latin typeface="Times New Roman" panose="02020603050405020304" pitchFamily="18" charset="0"/>
                <a:cs typeface="Times New Roman" panose="02020603050405020304" pitchFamily="18" charset="0"/>
              </a:rPr>
              <a:t>3</a:t>
            </a:r>
            <a:r>
              <a:rPr lang="zh-CN" altLang="en-US" sz="1600" b="1">
                <a:latin typeface="Times New Roman" panose="02020603050405020304" pitchFamily="18" charset="0"/>
                <a:cs typeface="Times New Roman" panose="02020603050405020304" pitchFamily="18" charset="0"/>
              </a:rPr>
              <a:t>、</a:t>
            </a:r>
            <a:r>
              <a:rPr lang="zh-CN" altLang="zh-CN" sz="1600" b="1">
                <a:latin typeface="Times New Roman" panose="02020603050405020304" pitchFamily="18" charset="0"/>
                <a:cs typeface="Times New Roman" panose="02020603050405020304" pitchFamily="18" charset="0"/>
              </a:rPr>
              <a:t>编译软件包</a:t>
            </a:r>
            <a:endParaRPr lang="zh-CN" altLang="zh-CN" sz="1600">
              <a:latin typeface="Calibri" panose="020F0502020204030204" pitchFamily="34" charset="0"/>
              <a:cs typeface="Times New Roman" panose="02020603050405020304" pitchFamily="18" charset="0"/>
            </a:endParaRPr>
          </a:p>
        </p:txBody>
      </p:sp>
      <p:sp>
        <p:nvSpPr>
          <p:cNvPr id="10" name="文本框 9"/>
          <p:cNvSpPr txBox="1"/>
          <p:nvPr/>
        </p:nvSpPr>
        <p:spPr>
          <a:xfrm>
            <a:off x="1042988" y="1662113"/>
            <a:ext cx="7299325" cy="338137"/>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cd ~/ros2_ws</a:t>
            </a:r>
            <a:endParaRPr lang="zh-CN" altLang="en-US" sz="1600"/>
          </a:p>
        </p:txBody>
      </p:sp>
      <p:sp>
        <p:nvSpPr>
          <p:cNvPr id="12" name="文本框 11"/>
          <p:cNvSpPr txBox="1"/>
          <p:nvPr/>
        </p:nvSpPr>
        <p:spPr>
          <a:xfrm>
            <a:off x="1042988" y="2033588"/>
            <a:ext cx="7299325" cy="338137"/>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colcon build</a:t>
            </a:r>
            <a:endParaRPr lang="zh-CN" altLang="en-US" sz="1600"/>
          </a:p>
        </p:txBody>
      </p:sp>
      <p:pic>
        <p:nvPicPr>
          <p:cNvPr id="29702" name="图片 2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81100" y="2655888"/>
            <a:ext cx="7023100"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7.3 </a:t>
            </a:r>
            <a:r>
              <a:rPr lang="zh-CN" altLang="zh-CN" sz="2800" b="1">
                <a:latin typeface="Times New Roman" panose="02020603050405020304" pitchFamily="18" charset="0"/>
                <a:cs typeface="Times New Roman" panose="02020603050405020304" pitchFamily="18" charset="0"/>
              </a:rPr>
              <a:t>仿真环境实现</a:t>
            </a:r>
            <a:r>
              <a:rPr lang="en-US" altLang="zh-CN" sz="2800" b="1">
                <a:latin typeface="Times New Roman" panose="02020603050405020304" pitchFamily="18" charset="0"/>
              </a:rPr>
              <a:t>SLAM</a:t>
            </a:r>
            <a:r>
              <a:rPr lang="zh-CN" altLang="zh-CN" sz="2800" b="1">
                <a:latin typeface="Times New Roman" panose="02020603050405020304" pitchFamily="18" charset="0"/>
                <a:cs typeface="Times New Roman" panose="02020603050405020304" pitchFamily="18" charset="0"/>
              </a:rPr>
              <a:t>建图</a:t>
            </a:r>
            <a:endParaRPr lang="zh-CN" altLang="zh-CN" sz="2800" b="1">
              <a:latin typeface="Times New Roman" panose="02020603050405020304" pitchFamily="18" charset="0"/>
              <a:cs typeface="Times New Roman" panose="02020603050405020304" pitchFamily="18" charset="0"/>
            </a:endParaRPr>
          </a:p>
        </p:txBody>
      </p:sp>
      <p:sp>
        <p:nvSpPr>
          <p:cNvPr id="15" name="文本框 14"/>
          <p:cNvSpPr txBox="1"/>
          <p:nvPr/>
        </p:nvSpPr>
        <p:spPr>
          <a:xfrm>
            <a:off x="971550" y="1052513"/>
            <a:ext cx="4572000" cy="460375"/>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spcBef>
                <a:spcPts val="600"/>
              </a:spcBef>
              <a:spcAft>
                <a:spcPts val="600"/>
              </a:spcAft>
            </a:pPr>
            <a:r>
              <a:rPr lang="en-US" altLang="zh-CN" b="1">
                <a:latin typeface="Times New Roman" panose="02020603050405020304" pitchFamily="18" charset="0"/>
                <a:cs typeface="Times New Roman" panose="02020603050405020304" pitchFamily="18" charset="0"/>
              </a:rPr>
              <a:t>7.3.2 </a:t>
            </a:r>
            <a:r>
              <a:rPr lang="zh-CN" altLang="zh-CN" b="1">
                <a:latin typeface="Times New Roman" panose="02020603050405020304" pitchFamily="18" charset="0"/>
                <a:cs typeface="Times New Roman" panose="02020603050405020304" pitchFamily="18" charset="0"/>
              </a:rPr>
              <a:t>仿真环境建图</a:t>
            </a:r>
            <a:endParaRPr lang="zh-CN" altLang="zh-CN" sz="1400">
              <a:latin typeface="Calibri" panose="020F0502020204030204" pitchFamily="34" charset="0"/>
              <a:cs typeface="Times New Roman" panose="02020603050405020304" pitchFamily="18" charset="0"/>
            </a:endParaRPr>
          </a:p>
        </p:txBody>
      </p:sp>
      <p:sp>
        <p:nvSpPr>
          <p:cNvPr id="17" name="文本框 16"/>
          <p:cNvSpPr txBox="1"/>
          <p:nvPr/>
        </p:nvSpPr>
        <p:spPr>
          <a:xfrm>
            <a:off x="1306513" y="1547813"/>
            <a:ext cx="7297737" cy="338137"/>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source install/setup.bash</a:t>
            </a:r>
            <a:endParaRPr lang="zh-CN" altLang="en-US" sz="1600"/>
          </a:p>
        </p:txBody>
      </p:sp>
      <p:sp>
        <p:nvSpPr>
          <p:cNvPr id="19" name="文本框 18"/>
          <p:cNvSpPr txBox="1"/>
          <p:nvPr/>
        </p:nvSpPr>
        <p:spPr>
          <a:xfrm>
            <a:off x="1306513" y="1963738"/>
            <a:ext cx="7297737" cy="338137"/>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ros2 launch wpr_simulation2 robocup_home.launch.py</a:t>
            </a:r>
            <a:endParaRPr lang="zh-CN" altLang="en-US" sz="1600"/>
          </a:p>
        </p:txBody>
      </p:sp>
      <p:pic>
        <p:nvPicPr>
          <p:cNvPr id="30726" name="图片 1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92275" y="2428875"/>
            <a:ext cx="6418263"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7.3 </a:t>
            </a:r>
            <a:r>
              <a:rPr lang="zh-CN" altLang="zh-CN" sz="2800" b="1">
                <a:latin typeface="Times New Roman" panose="02020603050405020304" pitchFamily="18" charset="0"/>
                <a:cs typeface="Times New Roman" panose="02020603050405020304" pitchFamily="18" charset="0"/>
              </a:rPr>
              <a:t>仿真环境实现</a:t>
            </a:r>
            <a:r>
              <a:rPr lang="en-US" altLang="zh-CN" sz="2800" b="1">
                <a:latin typeface="Times New Roman" panose="02020603050405020304" pitchFamily="18" charset="0"/>
              </a:rPr>
              <a:t>SLAM</a:t>
            </a:r>
            <a:r>
              <a:rPr lang="zh-CN" altLang="zh-CN" sz="2800" b="1">
                <a:latin typeface="Times New Roman" panose="02020603050405020304" pitchFamily="18" charset="0"/>
                <a:cs typeface="Times New Roman" panose="02020603050405020304" pitchFamily="18" charset="0"/>
              </a:rPr>
              <a:t>建图</a:t>
            </a:r>
            <a:endParaRPr lang="zh-CN" altLang="zh-CN" sz="2800" b="1">
              <a:latin typeface="Times New Roman" panose="02020603050405020304" pitchFamily="18" charset="0"/>
              <a:cs typeface="Times New Roman" panose="02020603050405020304" pitchFamily="18" charset="0"/>
            </a:endParaRPr>
          </a:p>
        </p:txBody>
      </p:sp>
      <p:sp>
        <p:nvSpPr>
          <p:cNvPr id="17" name="文本框 16"/>
          <p:cNvSpPr txBox="1"/>
          <p:nvPr/>
        </p:nvSpPr>
        <p:spPr>
          <a:xfrm>
            <a:off x="1306513" y="1506538"/>
            <a:ext cx="7297737" cy="338137"/>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source install/setup.bash</a:t>
            </a:r>
            <a:endParaRPr lang="zh-CN" altLang="en-US" sz="1600"/>
          </a:p>
        </p:txBody>
      </p:sp>
      <p:sp>
        <p:nvSpPr>
          <p:cNvPr id="3" name="文本框 2"/>
          <p:cNvSpPr txBox="1"/>
          <p:nvPr/>
        </p:nvSpPr>
        <p:spPr>
          <a:xfrm>
            <a:off x="1306513" y="1866900"/>
            <a:ext cx="7297737" cy="338138"/>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ros2 launch slam_pkg slam.launch.py</a:t>
            </a:r>
            <a:endParaRPr lang="zh-CN" altLang="en-US" sz="1600"/>
          </a:p>
        </p:txBody>
      </p:sp>
      <p:pic>
        <p:nvPicPr>
          <p:cNvPr id="31749" name="图片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30350" y="2297113"/>
            <a:ext cx="6570663"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文本框 3"/>
          <p:cNvSpPr txBox="1">
            <a:spLocks noChangeArrowheads="1"/>
          </p:cNvSpPr>
          <p:nvPr/>
        </p:nvSpPr>
        <p:spPr bwMode="auto">
          <a:xfrm>
            <a:off x="1306513" y="1120775"/>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600">
                <a:solidFill>
                  <a:srgbClr val="000000"/>
                </a:solidFill>
                <a:latin typeface="Times New Roman" panose="02020603050405020304" pitchFamily="18" charset="0"/>
                <a:cs typeface="Times New Roman" panose="02020603050405020304" pitchFamily="18" charset="0"/>
              </a:rPr>
              <a:t>打开第</a:t>
            </a:r>
            <a:r>
              <a:rPr lang="en-US" altLang="zh-CN" sz="1600">
                <a:solidFill>
                  <a:srgbClr val="000000"/>
                </a:solidFill>
                <a:latin typeface="Times New Roman" panose="02020603050405020304" pitchFamily="18" charset="0"/>
                <a:cs typeface="Times New Roman" panose="02020603050405020304" pitchFamily="18" charset="0"/>
              </a:rPr>
              <a:t>2</a:t>
            </a:r>
            <a:r>
              <a:rPr lang="zh-CN" altLang="zh-CN" sz="1600">
                <a:solidFill>
                  <a:srgbClr val="000000"/>
                </a:solidFill>
                <a:latin typeface="Times New Roman" panose="02020603050405020304" pitchFamily="18" charset="0"/>
                <a:cs typeface="Times New Roman" panose="02020603050405020304" pitchFamily="18" charset="0"/>
              </a:rPr>
              <a:t>个子窗口。</a:t>
            </a:r>
            <a:endParaRPr lang="zh-CN" altLang="en-US" sz="1600">
              <a:solidFill>
                <a:srgbClr val="000000"/>
              </a:solidFill>
            </a:endParaRPr>
          </a:p>
        </p:txBody>
      </p:sp>
    </p:spTree>
  </p:cSld>
  <p:clrMapOvr>
    <a:masterClrMapping/>
  </p:clrMapOvr>
  <p:transition spd="slow"/>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7.3 </a:t>
            </a:r>
            <a:r>
              <a:rPr lang="zh-CN" altLang="zh-CN" sz="2800" b="1">
                <a:latin typeface="Times New Roman" panose="02020603050405020304" pitchFamily="18" charset="0"/>
                <a:cs typeface="Times New Roman" panose="02020603050405020304" pitchFamily="18" charset="0"/>
              </a:rPr>
              <a:t>仿真环境实现</a:t>
            </a:r>
            <a:r>
              <a:rPr lang="en-US" altLang="zh-CN" sz="2800" b="1">
                <a:latin typeface="Times New Roman" panose="02020603050405020304" pitchFamily="18" charset="0"/>
              </a:rPr>
              <a:t>SLAM</a:t>
            </a:r>
            <a:r>
              <a:rPr lang="zh-CN" altLang="zh-CN" sz="2800" b="1">
                <a:latin typeface="Times New Roman" panose="02020603050405020304" pitchFamily="18" charset="0"/>
                <a:cs typeface="Times New Roman" panose="02020603050405020304" pitchFamily="18" charset="0"/>
              </a:rPr>
              <a:t>建图</a:t>
            </a:r>
            <a:endParaRPr lang="zh-CN" altLang="zh-CN" sz="2800" b="1">
              <a:latin typeface="Times New Roman" panose="02020603050405020304" pitchFamily="18" charset="0"/>
              <a:cs typeface="Times New Roman" panose="02020603050405020304" pitchFamily="18" charset="0"/>
            </a:endParaRPr>
          </a:p>
        </p:txBody>
      </p:sp>
      <p:sp>
        <p:nvSpPr>
          <p:cNvPr id="5" name="文本框 4"/>
          <p:cNvSpPr txBox="1"/>
          <p:nvPr/>
        </p:nvSpPr>
        <p:spPr>
          <a:xfrm>
            <a:off x="1303338" y="1425575"/>
            <a:ext cx="7297737" cy="338138"/>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source install/setup.bash</a:t>
            </a:r>
            <a:endParaRPr lang="zh-CN" altLang="en-US" sz="1600"/>
          </a:p>
        </p:txBody>
      </p:sp>
      <p:sp>
        <p:nvSpPr>
          <p:cNvPr id="7" name="文本框 6"/>
          <p:cNvSpPr txBox="1"/>
          <p:nvPr/>
        </p:nvSpPr>
        <p:spPr>
          <a:xfrm>
            <a:off x="1303338" y="1795463"/>
            <a:ext cx="7297737" cy="338137"/>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ros2 run wpr_simulation2 keyboard_vel_cmd</a:t>
            </a:r>
            <a:endParaRPr lang="zh-CN" altLang="en-US" sz="1600"/>
          </a:p>
        </p:txBody>
      </p:sp>
      <p:pic>
        <p:nvPicPr>
          <p:cNvPr id="32773" name="图片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87450" y="2235200"/>
            <a:ext cx="5040313"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图片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8" y="4108450"/>
            <a:ext cx="3770312"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5" name="文本框 3"/>
          <p:cNvSpPr txBox="1">
            <a:spLocks noChangeArrowheads="1"/>
          </p:cNvSpPr>
          <p:nvPr/>
        </p:nvSpPr>
        <p:spPr bwMode="auto">
          <a:xfrm>
            <a:off x="1236663" y="1069975"/>
            <a:ext cx="4572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en-US" sz="1600">
                <a:solidFill>
                  <a:srgbClr val="000000"/>
                </a:solidFill>
                <a:latin typeface="Times New Roman" panose="02020603050405020304" pitchFamily="18" charset="0"/>
                <a:cs typeface="Times New Roman" panose="02020603050405020304" pitchFamily="18" charset="0"/>
              </a:rPr>
              <a:t>打开第</a:t>
            </a:r>
            <a:r>
              <a:rPr lang="en-US" altLang="zh-CN" sz="1600">
                <a:solidFill>
                  <a:srgbClr val="000000"/>
                </a:solidFill>
                <a:latin typeface="Times New Roman" panose="02020603050405020304" pitchFamily="18" charset="0"/>
                <a:cs typeface="Times New Roman" panose="02020603050405020304" pitchFamily="18" charset="0"/>
              </a:rPr>
              <a:t>3</a:t>
            </a:r>
            <a:r>
              <a:rPr lang="zh-CN" altLang="zh-CN" sz="1600">
                <a:solidFill>
                  <a:srgbClr val="000000"/>
                </a:solidFill>
                <a:latin typeface="Times New Roman" panose="02020603050405020304" pitchFamily="18" charset="0"/>
                <a:cs typeface="Times New Roman" panose="02020603050405020304" pitchFamily="18" charset="0"/>
              </a:rPr>
              <a:t>个子窗口。</a:t>
            </a:r>
            <a:endParaRPr lang="zh-CN" altLang="en-US" sz="1600">
              <a:solidFill>
                <a:srgbClr val="000000"/>
              </a:solidFill>
            </a:endParaRPr>
          </a:p>
        </p:txBody>
      </p:sp>
    </p:spTree>
  </p:cSld>
  <p:clrMapOvr>
    <a:masterClrMapping/>
  </p:clrMapOvr>
  <p:transition spd="slow"/>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7.3 </a:t>
            </a:r>
            <a:r>
              <a:rPr lang="zh-CN" altLang="zh-CN" sz="2800" b="1">
                <a:latin typeface="Times New Roman" panose="02020603050405020304" pitchFamily="18" charset="0"/>
                <a:cs typeface="Times New Roman" panose="02020603050405020304" pitchFamily="18" charset="0"/>
              </a:rPr>
              <a:t>仿真环境实现</a:t>
            </a:r>
            <a:r>
              <a:rPr lang="en-US" altLang="zh-CN" sz="2800" b="1">
                <a:latin typeface="Times New Roman" panose="02020603050405020304" pitchFamily="18" charset="0"/>
              </a:rPr>
              <a:t>SLAM</a:t>
            </a:r>
            <a:r>
              <a:rPr lang="zh-CN" altLang="zh-CN" sz="2800" b="1">
                <a:latin typeface="Times New Roman" panose="02020603050405020304" pitchFamily="18" charset="0"/>
                <a:cs typeface="Times New Roman" panose="02020603050405020304" pitchFamily="18" charset="0"/>
              </a:rPr>
              <a:t>建图</a:t>
            </a:r>
            <a:endParaRPr lang="zh-CN" altLang="zh-CN" sz="2800" b="1">
              <a:latin typeface="Times New Roman" panose="02020603050405020304" pitchFamily="18" charset="0"/>
              <a:cs typeface="Times New Roman" panose="02020603050405020304" pitchFamily="18" charset="0"/>
            </a:endParaRPr>
          </a:p>
        </p:txBody>
      </p:sp>
      <p:pic>
        <p:nvPicPr>
          <p:cNvPr id="33795" name="图片 1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87450" y="1773238"/>
            <a:ext cx="7094538"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p:cNvSpPr txBox="1"/>
          <p:nvPr/>
        </p:nvSpPr>
        <p:spPr>
          <a:xfrm>
            <a:off x="1042988" y="1219200"/>
            <a:ext cx="7632700" cy="338138"/>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r>
              <a:rPr lang="zh-CN" altLang="zh-CN" sz="1600">
                <a:latin typeface="Times New Roman" panose="02020603050405020304" pitchFamily="18" charset="0"/>
                <a:cs typeface="Times New Roman" panose="02020603050405020304" pitchFamily="18" charset="0"/>
              </a:rPr>
              <a:t>机器人在场景里巡游一遍之后，就可以看到建好的地图了。</a:t>
            </a:r>
            <a:endParaRPr lang="zh-CN" altLang="zh-CN" sz="1600">
              <a:latin typeface="Calibri" panose="020F0502020204030204" pitchFamily="34" charset="0"/>
              <a:cs typeface="Times New Roman" panose="02020603050405020304" pitchFamily="18" charset="0"/>
            </a:endParaRPr>
          </a:p>
        </p:txBody>
      </p:sp>
    </p:spTree>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7.3 </a:t>
            </a:r>
            <a:r>
              <a:rPr lang="zh-CN" altLang="zh-CN" sz="2800" b="1">
                <a:latin typeface="Times New Roman" panose="02020603050405020304" pitchFamily="18" charset="0"/>
                <a:cs typeface="Times New Roman" panose="02020603050405020304" pitchFamily="18" charset="0"/>
              </a:rPr>
              <a:t>仿真环境实现</a:t>
            </a:r>
            <a:r>
              <a:rPr lang="en-US" altLang="zh-CN" sz="2800" b="1">
                <a:latin typeface="Times New Roman" panose="02020603050405020304" pitchFamily="18" charset="0"/>
              </a:rPr>
              <a:t>SLAM</a:t>
            </a:r>
            <a:r>
              <a:rPr lang="zh-CN" altLang="zh-CN" sz="2800" b="1">
                <a:latin typeface="Times New Roman" panose="02020603050405020304" pitchFamily="18" charset="0"/>
                <a:cs typeface="Times New Roman" panose="02020603050405020304" pitchFamily="18" charset="0"/>
              </a:rPr>
              <a:t>建图</a:t>
            </a:r>
            <a:endParaRPr lang="zh-CN" altLang="zh-CN" sz="2800" b="1">
              <a:latin typeface="Times New Roman" panose="02020603050405020304" pitchFamily="18" charset="0"/>
              <a:cs typeface="Times New Roman" panose="02020603050405020304" pitchFamily="18" charset="0"/>
            </a:endParaRPr>
          </a:p>
        </p:txBody>
      </p:sp>
      <p:sp>
        <p:nvSpPr>
          <p:cNvPr id="3" name="文本框 2"/>
          <p:cNvSpPr txBox="1"/>
          <p:nvPr/>
        </p:nvSpPr>
        <p:spPr>
          <a:xfrm>
            <a:off x="971550" y="1089025"/>
            <a:ext cx="4572000" cy="460375"/>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spcBef>
                <a:spcPts val="600"/>
              </a:spcBef>
              <a:spcAft>
                <a:spcPts val="600"/>
              </a:spcAft>
            </a:pPr>
            <a:r>
              <a:rPr lang="en-US" altLang="zh-CN" b="1">
                <a:latin typeface="Times New Roman" panose="02020603050405020304" pitchFamily="18" charset="0"/>
                <a:cs typeface="Times New Roman" panose="02020603050405020304" pitchFamily="18" charset="0"/>
              </a:rPr>
              <a:t>7.3.3 </a:t>
            </a:r>
            <a:r>
              <a:rPr lang="zh-CN" altLang="zh-CN" b="1">
                <a:latin typeface="Times New Roman" panose="02020603050405020304" pitchFamily="18" charset="0"/>
                <a:cs typeface="Times New Roman" panose="02020603050405020304" pitchFamily="18" charset="0"/>
              </a:rPr>
              <a:t>地图的保存</a:t>
            </a:r>
            <a:endParaRPr lang="zh-CN" altLang="zh-CN" sz="1400">
              <a:latin typeface="Calibri" panose="020F0502020204030204" pitchFamily="34" charset="0"/>
              <a:cs typeface="Times New Roman" panose="02020603050405020304" pitchFamily="18" charset="0"/>
            </a:endParaRPr>
          </a:p>
        </p:txBody>
      </p:sp>
      <p:sp>
        <p:nvSpPr>
          <p:cNvPr id="5" name="文本框 4"/>
          <p:cNvSpPr txBox="1"/>
          <p:nvPr/>
        </p:nvSpPr>
        <p:spPr>
          <a:xfrm>
            <a:off x="1281113" y="1700213"/>
            <a:ext cx="7251700" cy="339725"/>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ros2 run nav2_map_server map_saver_cli -f map</a:t>
            </a:r>
            <a:endParaRPr lang="zh-CN" altLang="en-US" sz="1600"/>
          </a:p>
        </p:txBody>
      </p:sp>
      <p:sp>
        <p:nvSpPr>
          <p:cNvPr id="34821" name="文本框 6"/>
          <p:cNvSpPr txBox="1">
            <a:spLocks noChangeArrowheads="1"/>
          </p:cNvSpPr>
          <p:nvPr/>
        </p:nvSpPr>
        <p:spPr bwMode="auto">
          <a:xfrm>
            <a:off x="1187450" y="2184400"/>
            <a:ext cx="76152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zh-CN" altLang="zh-CN" sz="1600">
                <a:latin typeface="Times New Roman" panose="02020603050405020304" pitchFamily="18" charset="0"/>
                <a:cs typeface="Times New Roman" panose="02020603050405020304" pitchFamily="18" charset="0"/>
              </a:rPr>
              <a:t>在终端窗口的当前路径（</a:t>
            </a:r>
            <a:r>
              <a:rPr lang="en-US" altLang="zh-CN" sz="1600">
                <a:latin typeface="Times New Roman" panose="02020603050405020304" pitchFamily="18" charset="0"/>
              </a:rPr>
              <a:t>~/ros2_ws</a:t>
            </a:r>
            <a:r>
              <a:rPr lang="zh-CN" altLang="zh-CN" sz="1600">
                <a:latin typeface="Times New Roman" panose="02020603050405020304" pitchFamily="18" charset="0"/>
                <a:cs typeface="Times New Roman" panose="02020603050405020304" pitchFamily="18" charset="0"/>
              </a:rPr>
              <a:t>）下创建两个地图文件：</a:t>
            </a:r>
            <a:r>
              <a:rPr lang="en-US" altLang="zh-CN" sz="1600">
                <a:latin typeface="Times New Roman" panose="02020603050405020304" pitchFamily="18" charset="0"/>
              </a:rPr>
              <a:t>map.pgm</a:t>
            </a:r>
            <a:r>
              <a:rPr lang="zh-CN" altLang="zh-CN" sz="1600">
                <a:latin typeface="Times New Roman" panose="02020603050405020304" pitchFamily="18" charset="0"/>
                <a:cs typeface="Times New Roman" panose="02020603050405020304" pitchFamily="18" charset="0"/>
              </a:rPr>
              <a:t>和</a:t>
            </a:r>
            <a:r>
              <a:rPr lang="en-US" altLang="zh-CN" sz="1600">
                <a:latin typeface="Times New Roman" panose="02020603050405020304" pitchFamily="18" charset="0"/>
              </a:rPr>
              <a:t>map.yaml</a:t>
            </a:r>
            <a:r>
              <a:rPr lang="zh-CN" altLang="zh-CN" sz="1600">
                <a:latin typeface="Times New Roman" panose="02020603050405020304" pitchFamily="18" charset="0"/>
                <a:cs typeface="Times New Roman" panose="02020603050405020304" pitchFamily="18" charset="0"/>
              </a:rPr>
              <a:t>。</a:t>
            </a:r>
            <a:endParaRPr lang="zh-CN" altLang="en-US" sz="1600"/>
          </a:p>
        </p:txBody>
      </p:sp>
      <p:pic>
        <p:nvPicPr>
          <p:cNvPr id="34822" name="图片 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57338" y="2725738"/>
            <a:ext cx="6029325" cy="31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7.3 </a:t>
            </a:r>
            <a:r>
              <a:rPr lang="zh-CN" altLang="zh-CN" sz="2800" b="1">
                <a:latin typeface="Times New Roman" panose="02020603050405020304" pitchFamily="18" charset="0"/>
                <a:cs typeface="Times New Roman" panose="02020603050405020304" pitchFamily="18" charset="0"/>
              </a:rPr>
              <a:t>仿真环境实现</a:t>
            </a:r>
            <a:r>
              <a:rPr lang="en-US" altLang="zh-CN" sz="2800" b="1">
                <a:latin typeface="Times New Roman" panose="02020603050405020304" pitchFamily="18" charset="0"/>
              </a:rPr>
              <a:t>SLAM</a:t>
            </a:r>
            <a:r>
              <a:rPr lang="zh-CN" altLang="zh-CN" sz="2800" b="1">
                <a:latin typeface="Times New Roman" panose="02020603050405020304" pitchFamily="18" charset="0"/>
                <a:cs typeface="Times New Roman" panose="02020603050405020304" pitchFamily="18" charset="0"/>
              </a:rPr>
              <a:t>建图</a:t>
            </a:r>
            <a:endParaRPr lang="zh-CN" altLang="zh-CN" sz="2800" b="1">
              <a:latin typeface="Times New Roman" panose="02020603050405020304" pitchFamily="18" charset="0"/>
              <a:cs typeface="Times New Roman" panose="02020603050405020304" pitchFamily="18" charset="0"/>
            </a:endParaRPr>
          </a:p>
        </p:txBody>
      </p:sp>
      <p:sp>
        <p:nvSpPr>
          <p:cNvPr id="4" name="文本框 3"/>
          <p:cNvSpPr txBox="1"/>
          <p:nvPr/>
        </p:nvSpPr>
        <p:spPr>
          <a:xfrm>
            <a:off x="971550" y="1014413"/>
            <a:ext cx="4572000" cy="460375"/>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50000"/>
              </a:lnSpc>
              <a:spcBef>
                <a:spcPts val="600"/>
              </a:spcBef>
              <a:spcAft>
                <a:spcPts val="600"/>
              </a:spcAft>
            </a:pPr>
            <a:r>
              <a:rPr lang="en-US" altLang="zh-CN" b="1">
                <a:latin typeface="Times New Roman" panose="02020603050405020304" pitchFamily="18" charset="0"/>
                <a:cs typeface="Times New Roman" panose="02020603050405020304" pitchFamily="18" charset="0"/>
              </a:rPr>
              <a:t>7.3.4 SLAM Toolbox</a:t>
            </a:r>
            <a:r>
              <a:rPr lang="zh-CN" altLang="zh-CN" b="1">
                <a:latin typeface="Times New Roman" panose="02020603050405020304" pitchFamily="18" charset="0"/>
                <a:cs typeface="Times New Roman" panose="02020603050405020304" pitchFamily="18" charset="0"/>
              </a:rPr>
              <a:t>的参数设置</a:t>
            </a:r>
            <a:endParaRPr lang="zh-CN" altLang="zh-CN" sz="1400">
              <a:latin typeface="Calibri" panose="020F0502020204030204" pitchFamily="34" charset="0"/>
              <a:cs typeface="Times New Roman" panose="02020603050405020304" pitchFamily="18" charset="0"/>
            </a:endParaRPr>
          </a:p>
        </p:txBody>
      </p:sp>
      <p:sp>
        <p:nvSpPr>
          <p:cNvPr id="14" name="文本框 13"/>
          <p:cNvSpPr txBox="1"/>
          <p:nvPr/>
        </p:nvSpPr>
        <p:spPr>
          <a:xfrm>
            <a:off x="971550" y="1624013"/>
            <a:ext cx="7704138" cy="1246187"/>
          </a:xfrm>
          <a:prstGeom prst="rect">
            <a:avLst/>
          </a:prstGeom>
          <a:no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lnSpc>
                <a:spcPct val="120000"/>
              </a:lnSpc>
            </a:pPr>
            <a:r>
              <a:rPr lang="en-US" altLang="zh-CN" sz="1600">
                <a:latin typeface="Times New Roman" panose="02020603050405020304" pitchFamily="18" charset="0"/>
                <a:cs typeface="Times New Roman" panose="02020603050405020304" pitchFamily="18" charset="0"/>
              </a:rPr>
              <a:t>        </a:t>
            </a:r>
            <a:r>
              <a:rPr lang="zh-CN" altLang="zh-CN" sz="1600">
                <a:latin typeface="Times New Roman" panose="02020603050405020304" pitchFamily="18" charset="0"/>
                <a:cs typeface="Times New Roman" panose="02020603050405020304" pitchFamily="18" charset="0"/>
              </a:rPr>
              <a:t>除了上面例子的四个参数，</a:t>
            </a:r>
            <a:r>
              <a:rPr lang="en-US" altLang="zh-CN" sz="1600">
                <a:latin typeface="Times New Roman" panose="02020603050405020304" pitchFamily="18" charset="0"/>
              </a:rPr>
              <a:t> SLAM Toolbox</a:t>
            </a:r>
            <a:r>
              <a:rPr lang="zh-CN" altLang="zh-CN" sz="1600">
                <a:latin typeface="Times New Roman" panose="02020603050405020304" pitchFamily="18" charset="0"/>
                <a:cs typeface="Times New Roman" panose="02020603050405020304" pitchFamily="18" charset="0"/>
              </a:rPr>
              <a:t>还提供了大量的参数可供设置。举个例子，设置地图更新间隔参数</a:t>
            </a:r>
            <a:r>
              <a:rPr lang="en-US" altLang="zh-CN" sz="1600">
                <a:latin typeface="Times New Roman" panose="02020603050405020304" pitchFamily="18" charset="0"/>
                <a:cs typeface="Times New Roman" panose="02020603050405020304" pitchFamily="18" charset="0"/>
              </a:rPr>
              <a:t>map_update_interval</a:t>
            </a:r>
            <a:r>
              <a:rPr lang="zh-CN" altLang="zh-CN" sz="1600">
                <a:latin typeface="Times New Roman" panose="02020603050405020304" pitchFamily="18" charset="0"/>
                <a:cs typeface="Times New Roman" panose="02020603050405020304" pitchFamily="18" charset="0"/>
              </a:rPr>
              <a:t>。在软件包</a:t>
            </a:r>
            <a:r>
              <a:rPr lang="en-US" altLang="zh-CN" sz="1600">
                <a:latin typeface="Times New Roman" panose="02020603050405020304" pitchFamily="18" charset="0"/>
                <a:cs typeface="Times New Roman" panose="02020603050405020304" pitchFamily="18" charset="0"/>
              </a:rPr>
              <a:t>slam_pkg</a:t>
            </a:r>
            <a:r>
              <a:rPr lang="zh-CN" altLang="zh-CN" sz="1600">
                <a:latin typeface="Times New Roman" panose="02020603050405020304" pitchFamily="18" charset="0"/>
                <a:cs typeface="Times New Roman" panose="02020603050405020304" pitchFamily="18" charset="0"/>
              </a:rPr>
              <a:t>的</a:t>
            </a:r>
            <a:r>
              <a:rPr lang="en-US" altLang="zh-CN" sz="1600">
                <a:latin typeface="Times New Roman" panose="02020603050405020304" pitchFamily="18" charset="0"/>
                <a:cs typeface="Times New Roman" panose="02020603050405020304" pitchFamily="18" charset="0"/>
              </a:rPr>
              <a:t>[slam.launch.py]</a:t>
            </a:r>
            <a:r>
              <a:rPr lang="zh-CN" altLang="zh-CN" sz="1600">
                <a:latin typeface="Times New Roman" panose="02020603050405020304" pitchFamily="18" charset="0"/>
                <a:cs typeface="Times New Roman" panose="02020603050405020304" pitchFamily="18" charset="0"/>
              </a:rPr>
              <a:t>里，为字典</a:t>
            </a:r>
            <a:r>
              <a:rPr lang="en-US" altLang="zh-CN" sz="1600">
                <a:latin typeface="Times New Roman" panose="02020603050405020304" pitchFamily="18" charset="0"/>
                <a:cs typeface="Times New Roman" panose="02020603050405020304" pitchFamily="18" charset="0"/>
              </a:rPr>
              <a:t>slam_params</a:t>
            </a:r>
            <a:r>
              <a:rPr lang="zh-CN" altLang="zh-CN" sz="1600">
                <a:latin typeface="Times New Roman" panose="02020603050405020304" pitchFamily="18" charset="0"/>
                <a:cs typeface="Times New Roman" panose="02020603050405020304" pitchFamily="18" charset="0"/>
              </a:rPr>
              <a:t>添加一个参数。如图所示，参数名为</a:t>
            </a:r>
            <a:r>
              <a:rPr lang="en-US" altLang="zh-CN" sz="1600">
                <a:latin typeface="Times New Roman" panose="02020603050405020304" pitchFamily="18" charset="0"/>
                <a:cs typeface="Times New Roman" panose="02020603050405020304" pitchFamily="18" charset="0"/>
              </a:rPr>
              <a:t>“map_update_interval”</a:t>
            </a:r>
            <a:r>
              <a:rPr lang="zh-CN" altLang="zh-CN" sz="1600">
                <a:latin typeface="Times New Roman" panose="02020603050405020304" pitchFamily="18" charset="0"/>
                <a:cs typeface="Times New Roman" panose="02020603050405020304" pitchFamily="18" charset="0"/>
              </a:rPr>
              <a:t>，数值为</a:t>
            </a:r>
            <a:r>
              <a:rPr lang="en-US" altLang="zh-CN" sz="1600">
                <a:latin typeface="Times New Roman" panose="02020603050405020304" pitchFamily="18" charset="0"/>
                <a:cs typeface="Times New Roman" panose="02020603050405020304" pitchFamily="18" charset="0"/>
              </a:rPr>
              <a:t>1.0</a:t>
            </a:r>
            <a:r>
              <a:rPr lang="zh-CN" altLang="zh-CN" sz="1600">
                <a:latin typeface="Times New Roman" panose="02020603050405020304" pitchFamily="18" charset="0"/>
                <a:cs typeface="Times New Roman" panose="02020603050405020304" pitchFamily="18" charset="0"/>
              </a:rPr>
              <a:t>，表示机器人每移动</a:t>
            </a:r>
            <a:r>
              <a:rPr lang="en-US" altLang="zh-CN" sz="1600">
                <a:latin typeface="Times New Roman" panose="02020603050405020304" pitchFamily="18" charset="0"/>
                <a:cs typeface="Times New Roman" panose="02020603050405020304" pitchFamily="18" charset="0"/>
              </a:rPr>
              <a:t>1.0</a:t>
            </a:r>
            <a:r>
              <a:rPr lang="zh-CN" altLang="zh-CN" sz="1600">
                <a:latin typeface="Times New Roman" panose="02020603050405020304" pitchFamily="18" charset="0"/>
                <a:cs typeface="Times New Roman" panose="02020603050405020304" pitchFamily="18" charset="0"/>
              </a:rPr>
              <a:t>米就更新一次地图。</a:t>
            </a:r>
            <a:endParaRPr lang="zh-CN" altLang="en-US" sz="1600"/>
          </a:p>
        </p:txBody>
      </p:sp>
      <p:pic>
        <p:nvPicPr>
          <p:cNvPr id="35845" name="图片 1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87450" y="3141663"/>
            <a:ext cx="7340600"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236545"/>
          <p:cNvSpPr>
            <a:spLocks noGrp="1" noChangeArrowheads="1"/>
          </p:cNvSpPr>
          <p:nvPr/>
        </p:nvSpPr>
        <p:spPr bwMode="auto">
          <a:xfrm>
            <a:off x="1306513" y="301625"/>
            <a:ext cx="7729537"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buFontTx/>
              <a:buNone/>
            </a:pPr>
            <a:r>
              <a:rPr lang="en-US" altLang="zh-CN" sz="2800" b="1">
                <a:latin typeface="Times New Roman" panose="02020603050405020304" pitchFamily="18" charset="0"/>
                <a:cs typeface="Times New Roman" panose="02020603050405020304" pitchFamily="18" charset="0"/>
              </a:rPr>
              <a:t>7.3 </a:t>
            </a:r>
            <a:r>
              <a:rPr lang="zh-CN" altLang="zh-CN" sz="2800" b="1">
                <a:latin typeface="Times New Roman" panose="02020603050405020304" pitchFamily="18" charset="0"/>
                <a:cs typeface="Times New Roman" panose="02020603050405020304" pitchFamily="18" charset="0"/>
              </a:rPr>
              <a:t>仿真环境实现</a:t>
            </a:r>
            <a:r>
              <a:rPr lang="en-US" altLang="zh-CN" sz="2800" b="1">
                <a:latin typeface="Times New Roman" panose="02020603050405020304" pitchFamily="18" charset="0"/>
              </a:rPr>
              <a:t>SLAM</a:t>
            </a:r>
            <a:r>
              <a:rPr lang="zh-CN" altLang="zh-CN" sz="2800" b="1">
                <a:latin typeface="Times New Roman" panose="02020603050405020304" pitchFamily="18" charset="0"/>
                <a:cs typeface="Times New Roman" panose="02020603050405020304" pitchFamily="18" charset="0"/>
              </a:rPr>
              <a:t>建图</a:t>
            </a:r>
            <a:endParaRPr lang="zh-CN" altLang="zh-CN" sz="2800" b="1">
              <a:latin typeface="Times New Roman" panose="02020603050405020304" pitchFamily="18" charset="0"/>
              <a:cs typeface="Times New Roman" panose="02020603050405020304" pitchFamily="18" charset="0"/>
            </a:endParaRPr>
          </a:p>
        </p:txBody>
      </p:sp>
      <p:sp>
        <p:nvSpPr>
          <p:cNvPr id="9" name="文本框 8"/>
          <p:cNvSpPr txBox="1"/>
          <p:nvPr/>
        </p:nvSpPr>
        <p:spPr>
          <a:xfrm>
            <a:off x="1306513" y="1541463"/>
            <a:ext cx="7226300" cy="338137"/>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cd ~/ros2_ws</a:t>
            </a:r>
            <a:endParaRPr lang="zh-CN" altLang="en-US" sz="1600"/>
          </a:p>
        </p:txBody>
      </p:sp>
      <p:sp>
        <p:nvSpPr>
          <p:cNvPr id="11" name="文本框 10"/>
          <p:cNvSpPr txBox="1"/>
          <p:nvPr/>
        </p:nvSpPr>
        <p:spPr>
          <a:xfrm>
            <a:off x="1306513" y="1903413"/>
            <a:ext cx="7226300" cy="339725"/>
          </a:xfrm>
          <a:prstGeom prst="rect">
            <a:avLst/>
          </a:prstGeom>
          <a:solidFill>
            <a:schemeClr val="bg2">
              <a:lumMod val="20000"/>
              <a:lumOff val="80000"/>
            </a:schemeClr>
          </a:solidFill>
        </p:spPr>
        <p:txBody>
          <a:bodyPr>
            <a:spAutoFit/>
          </a:bodyPr>
          <a:lstStyle>
            <a:lvl1pPr>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r>
              <a:rPr lang="en-US" altLang="zh-CN" sz="1600">
                <a:latin typeface="Times New Roman" panose="02020603050405020304" pitchFamily="18" charset="0"/>
              </a:rPr>
              <a:t>colcon build</a:t>
            </a:r>
            <a:endParaRPr lang="zh-CN" altLang="en-US" sz="1600"/>
          </a:p>
        </p:txBody>
      </p:sp>
      <p:graphicFrame>
        <p:nvGraphicFramePr>
          <p:cNvPr id="12" name="表格 11"/>
          <p:cNvGraphicFramePr>
            <a:graphicFrameLocks noGrp="1"/>
          </p:cNvGraphicFramePr>
          <p:nvPr/>
        </p:nvGraphicFramePr>
        <p:xfrm>
          <a:off x="1306513" y="2276475"/>
          <a:ext cx="7226300" cy="966789"/>
        </p:xfrm>
        <a:graphic>
          <a:graphicData uri="http://schemas.openxmlformats.org/drawingml/2006/table">
            <a:tbl>
              <a:tblPr/>
              <a:tblGrid>
                <a:gridCol w="7226300"/>
              </a:tblGrid>
              <a:tr h="322263">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5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ros2 launch wpr_simulation2 robocup_home.launch.py</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6E6E6"/>
                    </a:solidFill>
                  </a:tcPr>
                </a:tc>
              </a:tr>
              <a:tr h="322263">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5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ros2 launch slam_pkg slam.launch.py</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r h="322263">
                <a:tc>
                  <a:txBody>
                    <a:bodyPr/>
                    <a:lstStyle>
                      <a:lvl1pPr>
                        <a:spcBef>
                          <a:spcPct val="20000"/>
                        </a:spcBef>
                        <a:defRPr sz="2800">
                          <a:solidFill>
                            <a:schemeClr val="tx1"/>
                          </a:solidFill>
                          <a:latin typeface="Arial" panose="020B0604020202020204" pitchFamily="34" charset="0"/>
                          <a:ea typeface="SimSun" panose="02010600030101010101" pitchFamily="2" charset="-122"/>
                        </a:defRPr>
                      </a:lvl1pPr>
                      <a:lvl2pPr>
                        <a:spcBef>
                          <a:spcPct val="20000"/>
                        </a:spcBef>
                        <a:defRPr sz="2400">
                          <a:solidFill>
                            <a:schemeClr val="tx1"/>
                          </a:solidFill>
                          <a:latin typeface="Arial" panose="020B0604020202020204" pitchFamily="34" charset="0"/>
                          <a:ea typeface="SimSun" panose="02010600030101010101" pitchFamily="2" charset="-122"/>
                        </a:defRPr>
                      </a:lvl2pPr>
                      <a:lvl3pPr>
                        <a:spcBef>
                          <a:spcPct val="20000"/>
                        </a:spcBef>
                        <a:defRPr sz="2000">
                          <a:solidFill>
                            <a:schemeClr val="tx1"/>
                          </a:solidFill>
                          <a:latin typeface="Arial" panose="020B0604020202020204" pitchFamily="34" charset="0"/>
                          <a:ea typeface="SimSun" panose="02010600030101010101" pitchFamily="2" charset="-122"/>
                        </a:defRPr>
                      </a:lvl3pPr>
                      <a:lvl4pPr>
                        <a:spcBef>
                          <a:spcPct val="20000"/>
                        </a:spcBef>
                        <a:defRPr>
                          <a:solidFill>
                            <a:schemeClr val="tx1"/>
                          </a:solidFill>
                          <a:latin typeface="Arial" panose="020B0604020202020204" pitchFamily="34" charset="0"/>
                          <a:ea typeface="SimSun" panose="02010600030101010101" pitchFamily="2" charset="-122"/>
                        </a:defRPr>
                      </a:lvl4pPr>
                      <a:lvl5pPr>
                        <a:spcBef>
                          <a:spcPct val="20000"/>
                        </a:spcBef>
                        <a:defRPr>
                          <a:solidFill>
                            <a:schemeClr val="tx1"/>
                          </a:solidFill>
                          <a:latin typeface="Arial" panose="020B0604020202020204" pitchFamily="34" charset="0"/>
                          <a:ea typeface="SimSun" panose="02010600030101010101" pitchFamily="2" charset="-122"/>
                        </a:defRPr>
                      </a:lvl5pPr>
                      <a:lvl6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6pPr>
                      <a:lvl7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7pPr>
                      <a:lvl8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8pPr>
                      <a:lvl9pPr eaLnBrk="0" fontAlgn="base" hangingPunct="0">
                        <a:spcBef>
                          <a:spcPct val="20000"/>
                        </a:spcBef>
                        <a:spcAft>
                          <a:spcPct val="0"/>
                        </a:spcAft>
                        <a:defRPr>
                          <a:solidFill>
                            <a:schemeClr val="tx1"/>
                          </a:solidFill>
                          <a:latin typeface="Arial" panose="020B0604020202020204" pitchFamily="34" charset="0"/>
                          <a:ea typeface="SimSun" panose="02010600030101010101" pitchFamily="2" charset="-122"/>
                        </a:defRPr>
                      </a:lvl9pPr>
                    </a:lstStyle>
                    <a:p>
                      <a:pPr marL="0" marR="0" lvl="0" indent="0" algn="just" defTabSz="914400" rtl="0" eaLnBrk="1" fontAlgn="base" latinLnBrk="0" hangingPunct="1">
                        <a:lnSpc>
                          <a:spcPct val="150000"/>
                        </a:lnSpc>
                        <a:spcBef>
                          <a:spcPct val="0"/>
                        </a:spcBef>
                        <a:spcAft>
                          <a:spcPct val="0"/>
                        </a:spcAft>
                        <a:buClrTx/>
                        <a:buSzTx/>
                        <a:buFontTx/>
                        <a:buNone/>
                      </a:pPr>
                      <a:r>
                        <a:rPr kumimoji="0" lang="en-US"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ros2 run wpr_simulation2 keyboard_vel_cmd</a:t>
                      </a:r>
                      <a:endParaRPr kumimoji="0" lang="zh-CN" altLang="zh-CN" sz="1600" b="0" i="0" u="none" strike="noStrike" cap="none" normalizeH="0" baseline="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txBody>
                  <a:tcPr marL="68584" marR="68584"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6E6E6"/>
                    </a:solidFill>
                  </a:tcPr>
                </a:tc>
              </a:tr>
            </a:tbl>
          </a:graphicData>
        </a:graphic>
      </p:graphicFrame>
      <p:pic>
        <p:nvPicPr>
          <p:cNvPr id="36879"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63713" y="3317875"/>
            <a:ext cx="5915025"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p:nvSpPr>
        <p:spPr>
          <a:xfrm>
            <a:off x="1042988" y="5949950"/>
            <a:ext cx="7831137" cy="338138"/>
          </a:xfrm>
          <a:prstGeom prst="rect">
            <a:avLst/>
          </a:prstGeom>
          <a:noFill/>
        </p:spPr>
        <p:txBody>
          <a:bodyPr>
            <a:spAutoFit/>
          </a:bodyPr>
          <a:lstStyle>
            <a:lvl1pPr indent="266700">
              <a:defRPr>
                <a:solidFill>
                  <a:schemeClr val="tx1"/>
                </a:solidFill>
                <a:latin typeface="Arial" panose="020B0604020202020204" pitchFamily="34" charset="0"/>
                <a:ea typeface="SimSun" panose="02010600030101010101" pitchFamily="2" charset="-122"/>
              </a:defRPr>
            </a:lvl1pPr>
            <a:lvl2pPr marL="742950" indent="-285750">
              <a:defRPr>
                <a:solidFill>
                  <a:schemeClr val="tx1"/>
                </a:solidFill>
                <a:latin typeface="Arial" panose="020B0604020202020204" pitchFamily="34" charset="0"/>
                <a:ea typeface="SimSun" panose="02010600030101010101" pitchFamily="2" charset="-122"/>
              </a:defRPr>
            </a:lvl2pPr>
            <a:lvl3pPr marL="1143000" indent="-228600">
              <a:defRPr>
                <a:solidFill>
                  <a:schemeClr val="tx1"/>
                </a:solidFill>
                <a:latin typeface="Arial" panose="020B0604020202020204" pitchFamily="34" charset="0"/>
                <a:ea typeface="SimSun" panose="02010600030101010101" pitchFamily="2" charset="-122"/>
              </a:defRPr>
            </a:lvl3pPr>
            <a:lvl4pPr marL="1600200" indent="-228600">
              <a:defRPr>
                <a:solidFill>
                  <a:schemeClr val="tx1"/>
                </a:solidFill>
                <a:latin typeface="Arial" panose="020B0604020202020204" pitchFamily="34" charset="0"/>
                <a:ea typeface="SimSun" panose="02010600030101010101" pitchFamily="2" charset="-122"/>
              </a:defRPr>
            </a:lvl4pPr>
            <a:lvl5pPr marL="2057400" indent="-228600">
              <a:defRPr>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SimSun" panose="02010600030101010101" pitchFamily="2" charset="-122"/>
              </a:defRPr>
            </a:lvl9pPr>
          </a:lstStyle>
          <a:p>
            <a:pPr algn="just"/>
            <a:r>
              <a:rPr lang="zh-CN" altLang="zh-CN" sz="1600">
                <a:latin typeface="Times New Roman" panose="02020603050405020304" pitchFamily="18" charset="0"/>
                <a:cs typeface="Times New Roman" panose="02020603050405020304" pitchFamily="18" charset="0"/>
              </a:rPr>
              <a:t>用键盘控制机器人在仿真环境里建图，注意观察地图刷新频率的变化。</a:t>
            </a:r>
            <a:endParaRPr lang="zh-CN" altLang="zh-CN" sz="1600">
              <a:latin typeface="Calibri" panose="020F0502020204030204" pitchFamily="34" charset="0"/>
              <a:cs typeface="Times New Roman" panose="02020603050405020304" pitchFamily="18" charset="0"/>
            </a:endParaRPr>
          </a:p>
        </p:txBody>
      </p:sp>
      <p:sp>
        <p:nvSpPr>
          <p:cNvPr id="36881" name="文本框 6"/>
          <p:cNvSpPr txBox="1">
            <a:spLocks noChangeArrowheads="1"/>
          </p:cNvSpPr>
          <p:nvPr/>
        </p:nvSpPr>
        <p:spPr bwMode="auto">
          <a:xfrm>
            <a:off x="1004888" y="1082675"/>
            <a:ext cx="78295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SimSun"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SimSun"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SimSun"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SimSun"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SimSun"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SimSun" panose="02010600030101010101" pitchFamily="2" charset="-122"/>
              </a:defRPr>
            </a:lvl9pPr>
          </a:lstStyle>
          <a:p>
            <a:pPr>
              <a:spcBef>
                <a:spcPct val="0"/>
              </a:spcBef>
              <a:buFontTx/>
              <a:buNone/>
            </a:pPr>
            <a:r>
              <a:rPr lang="en-US" altLang="zh-CN" sz="1600">
                <a:latin typeface="Times New Roman" panose="02020603050405020304" pitchFamily="18" charset="0"/>
                <a:cs typeface="Times New Roman" panose="02020603050405020304" pitchFamily="18" charset="0"/>
              </a:rPr>
              <a:t>    </a:t>
            </a:r>
            <a:r>
              <a:rPr lang="zh-CN" altLang="zh-CN" sz="1600">
                <a:latin typeface="Times New Roman" panose="02020603050405020304" pitchFamily="18" charset="0"/>
                <a:cs typeface="Times New Roman" panose="02020603050405020304" pitchFamily="18" charset="0"/>
              </a:rPr>
              <a:t>对</a:t>
            </a:r>
            <a:r>
              <a:rPr lang="en-US" altLang="zh-CN" sz="1600">
                <a:latin typeface="Times New Roman" panose="02020603050405020304" pitchFamily="18" charset="0"/>
              </a:rPr>
              <a:t>slam_pkg</a:t>
            </a:r>
            <a:r>
              <a:rPr lang="zh-CN" altLang="zh-CN" sz="1600">
                <a:latin typeface="Times New Roman" panose="02020603050405020304" pitchFamily="18" charset="0"/>
                <a:cs typeface="Times New Roman" panose="02020603050405020304" pitchFamily="18" charset="0"/>
              </a:rPr>
              <a:t>进行编译，激活</a:t>
            </a:r>
            <a:r>
              <a:rPr lang="en-US" altLang="zh-CN" sz="1600">
                <a:latin typeface="Times New Roman" panose="02020603050405020304" pitchFamily="18" charset="0"/>
              </a:rPr>
              <a:t>CMakelists.txt</a:t>
            </a:r>
            <a:r>
              <a:rPr lang="zh-CN" altLang="zh-CN" sz="1600">
                <a:latin typeface="Times New Roman" panose="02020603050405020304" pitchFamily="18" charset="0"/>
                <a:cs typeface="Times New Roman" panose="02020603050405020304" pitchFamily="18" charset="0"/>
              </a:rPr>
              <a:t>里的安装规则。</a:t>
            </a:r>
            <a:endParaRPr lang="zh-CN" altLang="en-US" sz="1600"/>
          </a:p>
        </p:txBody>
      </p:sp>
    </p:spTree>
  </p:cSld>
  <p:clrMapOvr>
    <a:masterClrMapping/>
  </p:clrMapOvr>
  <p:transition spd="slow"/>
</p:sld>
</file>

<file path=ppt/theme/theme1.xml><?xml version="1.0" encoding="utf-8"?>
<a:theme xmlns:a="http://schemas.openxmlformats.org/drawingml/2006/main" name="7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7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演示文稿1</Template>
  <TotalTime>0</TotalTime>
  <Words>25462</Words>
  <Application>WPS 演示</Application>
  <PresentationFormat>On-screen Show (4:3)</PresentationFormat>
  <Paragraphs>1458</Paragraphs>
  <Slides>112</Slides>
  <Notes>9</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112</vt:i4>
      </vt:variant>
    </vt:vector>
  </HeadingPairs>
  <TitlesOfParts>
    <vt:vector size="129" baseType="lpstr">
      <vt:lpstr>Arial</vt:lpstr>
      <vt:lpstr>SimSun</vt:lpstr>
      <vt:lpstr>Wingdings</vt:lpstr>
      <vt:lpstr>STKaiti</vt:lpstr>
      <vt:lpstr>Times New Roman</vt:lpstr>
      <vt:lpstr>SimHei</vt:lpstr>
      <vt:lpstr>方正粗宋简体</vt:lpstr>
      <vt:lpstr>楷体_GB2312</vt:lpstr>
      <vt:lpstr>NSimSun</vt:lpstr>
      <vt:lpstr>Calibri</vt:lpstr>
      <vt:lpstr>Microsoft YaHei</vt:lpstr>
      <vt:lpstr>Arial Unicode MS</vt:lpstr>
      <vt:lpstr>方正粗宋简体</vt:lpstr>
      <vt:lpstr>楷体_GB2312</vt:lpstr>
      <vt:lpstr>KSOF5ADFCD1A</vt:lpstr>
      <vt:lpstr>7_默认设计模板</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WwW.YlmF.CoM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章标题</dc:title>
  <dc:creator>雨林木风</dc:creator>
  <cp:lastModifiedBy>陶楚沅</cp:lastModifiedBy>
  <cp:revision>409</cp:revision>
  <dcterms:created xsi:type="dcterms:W3CDTF">2009-01-17T09:10:00Z</dcterms:created>
  <dcterms:modified xsi:type="dcterms:W3CDTF">2026-09-04T11:20:04Z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DC3DE729F7E64F0481D260F35D383333_12</vt:lpwstr>
  </property>
</Properties>
</file>